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4"/>
  </p:sldMasterIdLst>
  <p:sldIdLst>
    <p:sldId id="256" r:id="rId5"/>
    <p:sldId id="258" r:id="rId6"/>
    <p:sldId id="259" r:id="rId7"/>
    <p:sldId id="260" r:id="rId8"/>
    <p:sldId id="261" r:id="rId9"/>
    <p:sldId id="262" r:id="rId10"/>
    <p:sldId id="264" r:id="rId11"/>
    <p:sldId id="272" r:id="rId12"/>
    <p:sldId id="273" r:id="rId13"/>
    <p:sldId id="274" r:id="rId14"/>
    <p:sldId id="275" r:id="rId15"/>
    <p:sldId id="276" r:id="rId16"/>
    <p:sldId id="269" r:id="rId17"/>
    <p:sldId id="270"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14215D-4B47-4B24-8326-47760F3FED64}" v="196" dt="2024-09-06T08:35:14.8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nor Magowan" userId="07b922f3-9ebd-45af-9466-22fbe994e284" providerId="ADAL" clId="{D414215D-4B47-4B24-8326-47760F3FED64}"/>
    <pc:docChg chg="modSld">
      <pc:chgData name="Elinor Magowan" userId="07b922f3-9ebd-45af-9466-22fbe994e284" providerId="ADAL" clId="{D414215D-4B47-4B24-8326-47760F3FED64}" dt="2024-09-06T08:35:14.892" v="195" actId="20577"/>
      <pc:docMkLst>
        <pc:docMk/>
      </pc:docMkLst>
      <pc:sldChg chg="modSp">
        <pc:chgData name="Elinor Magowan" userId="07b922f3-9ebd-45af-9466-22fbe994e284" providerId="ADAL" clId="{D414215D-4B47-4B24-8326-47760F3FED64}" dt="2024-09-06T08:25:21.647" v="152" actId="20577"/>
        <pc:sldMkLst>
          <pc:docMk/>
          <pc:sldMk cId="4059856468" sldId="261"/>
        </pc:sldMkLst>
        <pc:spChg chg="mod">
          <ac:chgData name="Elinor Magowan" userId="07b922f3-9ebd-45af-9466-22fbe994e284" providerId="ADAL" clId="{D414215D-4B47-4B24-8326-47760F3FED64}" dt="2024-09-06T08:25:21.647" v="152" actId="20577"/>
          <ac:spMkLst>
            <pc:docMk/>
            <pc:sldMk cId="4059856468" sldId="261"/>
            <ac:spMk id="3" creationId="{176C803B-9E91-5938-73E4-DF450CB654C2}"/>
          </ac:spMkLst>
        </pc:spChg>
      </pc:sldChg>
      <pc:sldChg chg="modSp">
        <pc:chgData name="Elinor Magowan" userId="07b922f3-9ebd-45af-9466-22fbe994e284" providerId="ADAL" clId="{D414215D-4B47-4B24-8326-47760F3FED64}" dt="2024-09-06T08:35:14.892" v="195" actId="20577"/>
        <pc:sldMkLst>
          <pc:docMk/>
          <pc:sldMk cId="2150806747" sldId="275"/>
        </pc:sldMkLst>
        <pc:graphicFrameChg chg="mod">
          <ac:chgData name="Elinor Magowan" userId="07b922f3-9ebd-45af-9466-22fbe994e284" providerId="ADAL" clId="{D414215D-4B47-4B24-8326-47760F3FED64}" dt="2024-09-06T08:35:14.892" v="195" actId="20577"/>
          <ac:graphicFrameMkLst>
            <pc:docMk/>
            <pc:sldMk cId="2150806747" sldId="275"/>
            <ac:graphicFrameMk id="5" creationId="{95F44749-32D6-2F45-E61F-66E2C459A93A}"/>
          </ac:graphicFrameMkLst>
        </pc:graphicFrameChg>
      </pc:sldChg>
      <pc:sldChg chg="modSp">
        <pc:chgData name="Elinor Magowan" userId="07b922f3-9ebd-45af-9466-22fbe994e284" providerId="ADAL" clId="{D414215D-4B47-4B24-8326-47760F3FED64}" dt="2024-09-06T08:27:28.731" v="153" actId="122"/>
        <pc:sldMkLst>
          <pc:docMk/>
          <pc:sldMk cId="3106974669" sldId="276"/>
        </pc:sldMkLst>
        <pc:graphicFrameChg chg="mod">
          <ac:chgData name="Elinor Magowan" userId="07b922f3-9ebd-45af-9466-22fbe994e284" providerId="ADAL" clId="{D414215D-4B47-4B24-8326-47760F3FED64}" dt="2024-09-06T08:27:28.731" v="153" actId="122"/>
          <ac:graphicFrameMkLst>
            <pc:docMk/>
            <pc:sldMk cId="3106974669" sldId="276"/>
            <ac:graphicFrameMk id="5" creationId="{95F44749-32D6-2F45-E61F-66E2C459A93A}"/>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BC57A6-DD10-40EA-97FB-BD26913CA3F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653FC27D-8EDC-4575-957D-D52D8D79E43F}">
      <dgm:prSet/>
      <dgm:spPr/>
      <dgm:t>
        <a:bodyPr/>
        <a:lstStyle/>
        <a:p>
          <a:r>
            <a:rPr lang="en-GB" dirty="0">
              <a:latin typeface="Arial" panose="020B0604020202020204" pitchFamily="34" charset="0"/>
              <a:cs typeface="Arial" panose="020B0604020202020204" pitchFamily="34" charset="0"/>
            </a:rPr>
            <a:t>Women are equal but different to men.  Women and men are fully equal in personhood, dignity and worth.  But women and men have different and distinct roles according to their gender, defined by God, such that male and female complement one another. </a:t>
          </a:r>
          <a:endParaRPr lang="en-US" dirty="0">
            <a:latin typeface="Arial" panose="020B0604020202020204" pitchFamily="34" charset="0"/>
            <a:cs typeface="Arial" panose="020B0604020202020204" pitchFamily="34" charset="0"/>
          </a:endParaRPr>
        </a:p>
      </dgm:t>
    </dgm:pt>
    <dgm:pt modelId="{75D405E6-98F6-4A50-8825-01C774CC67A2}" type="parTrans" cxnId="{6C3EA7D2-9DF0-422E-B168-1036A2B03CA8}">
      <dgm:prSet/>
      <dgm:spPr/>
      <dgm:t>
        <a:bodyPr/>
        <a:lstStyle/>
        <a:p>
          <a:endParaRPr lang="en-US"/>
        </a:p>
      </dgm:t>
    </dgm:pt>
    <dgm:pt modelId="{DC7055B6-F461-479C-ABF1-BE21248E0DF9}" type="sibTrans" cxnId="{6C3EA7D2-9DF0-422E-B168-1036A2B03CA8}">
      <dgm:prSet/>
      <dgm:spPr/>
      <dgm:t>
        <a:bodyPr/>
        <a:lstStyle/>
        <a:p>
          <a:endParaRPr lang="en-US"/>
        </a:p>
      </dgm:t>
    </dgm:pt>
    <dgm:pt modelId="{84DA5923-A350-45D7-A5CA-988487242889}">
      <dgm:prSet/>
      <dgm:spPr/>
      <dgm:t>
        <a:bodyPr/>
        <a:lstStyle/>
        <a:p>
          <a:r>
            <a:rPr lang="en-GB" dirty="0">
              <a:latin typeface="Arial" panose="020B0604020202020204" pitchFamily="34" charset="0"/>
              <a:cs typeface="Arial" panose="020B0604020202020204" pitchFamily="34" charset="0"/>
            </a:rPr>
            <a:t>Women can’t biblically hold the office of elder or overseer in a local church, men are to hold the office of pastor/ overseer.</a:t>
          </a:r>
          <a:endParaRPr lang="en-US" dirty="0">
            <a:latin typeface="Arial" panose="020B0604020202020204" pitchFamily="34" charset="0"/>
            <a:cs typeface="Arial" panose="020B0604020202020204" pitchFamily="34" charset="0"/>
          </a:endParaRPr>
        </a:p>
      </dgm:t>
    </dgm:pt>
    <dgm:pt modelId="{C530C4C4-2C8F-40E9-B834-70E3649BCCE5}" type="parTrans" cxnId="{BFF2AB7C-0436-40A2-BABF-D9D005536377}">
      <dgm:prSet/>
      <dgm:spPr/>
      <dgm:t>
        <a:bodyPr/>
        <a:lstStyle/>
        <a:p>
          <a:endParaRPr lang="en-US"/>
        </a:p>
      </dgm:t>
    </dgm:pt>
    <dgm:pt modelId="{024C30BA-C072-45E1-A6BA-29EE22FC1469}" type="sibTrans" cxnId="{BFF2AB7C-0436-40A2-BABF-D9D005536377}">
      <dgm:prSet/>
      <dgm:spPr/>
      <dgm:t>
        <a:bodyPr/>
        <a:lstStyle/>
        <a:p>
          <a:endParaRPr lang="en-US"/>
        </a:p>
      </dgm:t>
    </dgm:pt>
    <dgm:pt modelId="{B0435BEA-67A0-4F17-B1AF-A79BEA5FD479}" type="pres">
      <dgm:prSet presAssocID="{17BC57A6-DD10-40EA-97FB-BD26913CA3FC}" presName="hierChild1" presStyleCnt="0">
        <dgm:presLayoutVars>
          <dgm:chPref val="1"/>
          <dgm:dir/>
          <dgm:animOne val="branch"/>
          <dgm:animLvl val="lvl"/>
          <dgm:resizeHandles/>
        </dgm:presLayoutVars>
      </dgm:prSet>
      <dgm:spPr/>
    </dgm:pt>
    <dgm:pt modelId="{6B78CB1A-8D90-4C25-AE36-773E3E68517D}" type="pres">
      <dgm:prSet presAssocID="{653FC27D-8EDC-4575-957D-D52D8D79E43F}" presName="hierRoot1" presStyleCnt="0"/>
      <dgm:spPr/>
    </dgm:pt>
    <dgm:pt modelId="{0154AB05-E96A-48DF-A967-7BE4A00256B8}" type="pres">
      <dgm:prSet presAssocID="{653FC27D-8EDC-4575-957D-D52D8D79E43F}" presName="composite" presStyleCnt="0"/>
      <dgm:spPr/>
    </dgm:pt>
    <dgm:pt modelId="{9A9756D8-7738-4D88-9A9D-0E7BED88B29F}" type="pres">
      <dgm:prSet presAssocID="{653FC27D-8EDC-4575-957D-D52D8D79E43F}" presName="background" presStyleLbl="node0" presStyleIdx="0" presStyleCnt="2"/>
      <dgm:spPr/>
    </dgm:pt>
    <dgm:pt modelId="{C8841224-C8B1-44C1-A979-A34DBE072AD4}" type="pres">
      <dgm:prSet presAssocID="{653FC27D-8EDC-4575-957D-D52D8D79E43F}" presName="text" presStyleLbl="fgAcc0" presStyleIdx="0" presStyleCnt="2">
        <dgm:presLayoutVars>
          <dgm:chPref val="3"/>
        </dgm:presLayoutVars>
      </dgm:prSet>
      <dgm:spPr/>
    </dgm:pt>
    <dgm:pt modelId="{A58DD62A-882D-40EE-9E74-A594C9FE2FD5}" type="pres">
      <dgm:prSet presAssocID="{653FC27D-8EDC-4575-957D-D52D8D79E43F}" presName="hierChild2" presStyleCnt="0"/>
      <dgm:spPr/>
    </dgm:pt>
    <dgm:pt modelId="{17215611-CD2A-4726-A601-589272B1176C}" type="pres">
      <dgm:prSet presAssocID="{84DA5923-A350-45D7-A5CA-988487242889}" presName="hierRoot1" presStyleCnt="0"/>
      <dgm:spPr/>
    </dgm:pt>
    <dgm:pt modelId="{2FB01BA2-B9AA-46C1-9288-E11E710B93A6}" type="pres">
      <dgm:prSet presAssocID="{84DA5923-A350-45D7-A5CA-988487242889}" presName="composite" presStyleCnt="0"/>
      <dgm:spPr/>
    </dgm:pt>
    <dgm:pt modelId="{03E793FC-579F-4073-83CE-B8B040351299}" type="pres">
      <dgm:prSet presAssocID="{84DA5923-A350-45D7-A5CA-988487242889}" presName="background" presStyleLbl="node0" presStyleIdx="1" presStyleCnt="2"/>
      <dgm:spPr/>
    </dgm:pt>
    <dgm:pt modelId="{024F29F1-43EB-4584-89D8-73086E5B147D}" type="pres">
      <dgm:prSet presAssocID="{84DA5923-A350-45D7-A5CA-988487242889}" presName="text" presStyleLbl="fgAcc0" presStyleIdx="1" presStyleCnt="2">
        <dgm:presLayoutVars>
          <dgm:chPref val="3"/>
        </dgm:presLayoutVars>
      </dgm:prSet>
      <dgm:spPr/>
    </dgm:pt>
    <dgm:pt modelId="{33CEA0DB-349E-4D16-B7E9-493B03AB766C}" type="pres">
      <dgm:prSet presAssocID="{84DA5923-A350-45D7-A5CA-988487242889}" presName="hierChild2" presStyleCnt="0"/>
      <dgm:spPr/>
    </dgm:pt>
  </dgm:ptLst>
  <dgm:cxnLst>
    <dgm:cxn modelId="{45704A1B-1EDE-43B7-9449-AAFF4903947B}" type="presOf" srcId="{17BC57A6-DD10-40EA-97FB-BD26913CA3FC}" destId="{B0435BEA-67A0-4F17-B1AF-A79BEA5FD479}" srcOrd="0" destOrd="0" presId="urn:microsoft.com/office/officeart/2005/8/layout/hierarchy1"/>
    <dgm:cxn modelId="{67054425-0310-407E-991E-9369AA60F689}" type="presOf" srcId="{653FC27D-8EDC-4575-957D-D52D8D79E43F}" destId="{C8841224-C8B1-44C1-A979-A34DBE072AD4}" srcOrd="0" destOrd="0" presId="urn:microsoft.com/office/officeart/2005/8/layout/hierarchy1"/>
    <dgm:cxn modelId="{BFF2AB7C-0436-40A2-BABF-D9D005536377}" srcId="{17BC57A6-DD10-40EA-97FB-BD26913CA3FC}" destId="{84DA5923-A350-45D7-A5CA-988487242889}" srcOrd="1" destOrd="0" parTransId="{C530C4C4-2C8F-40E9-B834-70E3649BCCE5}" sibTransId="{024C30BA-C072-45E1-A6BA-29EE22FC1469}"/>
    <dgm:cxn modelId="{6C3EA7D2-9DF0-422E-B168-1036A2B03CA8}" srcId="{17BC57A6-DD10-40EA-97FB-BD26913CA3FC}" destId="{653FC27D-8EDC-4575-957D-D52D8D79E43F}" srcOrd="0" destOrd="0" parTransId="{75D405E6-98F6-4A50-8825-01C774CC67A2}" sibTransId="{DC7055B6-F461-479C-ABF1-BE21248E0DF9}"/>
    <dgm:cxn modelId="{0AD4BAE0-DB38-488F-94EF-5DB5C6CC9243}" type="presOf" srcId="{84DA5923-A350-45D7-A5CA-988487242889}" destId="{024F29F1-43EB-4584-89D8-73086E5B147D}" srcOrd="0" destOrd="0" presId="urn:microsoft.com/office/officeart/2005/8/layout/hierarchy1"/>
    <dgm:cxn modelId="{6F182244-3E39-4B6C-8BBB-F1A6F31CBAA7}" type="presParOf" srcId="{B0435BEA-67A0-4F17-B1AF-A79BEA5FD479}" destId="{6B78CB1A-8D90-4C25-AE36-773E3E68517D}" srcOrd="0" destOrd="0" presId="urn:microsoft.com/office/officeart/2005/8/layout/hierarchy1"/>
    <dgm:cxn modelId="{1FAAB690-5917-4E97-8CC2-CF0D21F195CA}" type="presParOf" srcId="{6B78CB1A-8D90-4C25-AE36-773E3E68517D}" destId="{0154AB05-E96A-48DF-A967-7BE4A00256B8}" srcOrd="0" destOrd="0" presId="urn:microsoft.com/office/officeart/2005/8/layout/hierarchy1"/>
    <dgm:cxn modelId="{FE30956A-57D1-45A0-B7CA-EB579959135A}" type="presParOf" srcId="{0154AB05-E96A-48DF-A967-7BE4A00256B8}" destId="{9A9756D8-7738-4D88-9A9D-0E7BED88B29F}" srcOrd="0" destOrd="0" presId="urn:microsoft.com/office/officeart/2005/8/layout/hierarchy1"/>
    <dgm:cxn modelId="{B3292D4E-B192-47B5-8B25-D705AEA8645A}" type="presParOf" srcId="{0154AB05-E96A-48DF-A967-7BE4A00256B8}" destId="{C8841224-C8B1-44C1-A979-A34DBE072AD4}" srcOrd="1" destOrd="0" presId="urn:microsoft.com/office/officeart/2005/8/layout/hierarchy1"/>
    <dgm:cxn modelId="{21C6C61B-6921-404F-A0E0-D1624D5929CF}" type="presParOf" srcId="{6B78CB1A-8D90-4C25-AE36-773E3E68517D}" destId="{A58DD62A-882D-40EE-9E74-A594C9FE2FD5}" srcOrd="1" destOrd="0" presId="urn:microsoft.com/office/officeart/2005/8/layout/hierarchy1"/>
    <dgm:cxn modelId="{F67A7B35-012E-4DCE-AB52-DEEE6E3C3BCA}" type="presParOf" srcId="{B0435BEA-67A0-4F17-B1AF-A79BEA5FD479}" destId="{17215611-CD2A-4726-A601-589272B1176C}" srcOrd="1" destOrd="0" presId="urn:microsoft.com/office/officeart/2005/8/layout/hierarchy1"/>
    <dgm:cxn modelId="{59873744-A030-4C2B-A640-254F90C7C61B}" type="presParOf" srcId="{17215611-CD2A-4726-A601-589272B1176C}" destId="{2FB01BA2-B9AA-46C1-9288-E11E710B93A6}" srcOrd="0" destOrd="0" presId="urn:microsoft.com/office/officeart/2005/8/layout/hierarchy1"/>
    <dgm:cxn modelId="{FC891A3F-D831-48E8-912D-D80CE8E9F5D1}" type="presParOf" srcId="{2FB01BA2-B9AA-46C1-9288-E11E710B93A6}" destId="{03E793FC-579F-4073-83CE-B8B040351299}" srcOrd="0" destOrd="0" presId="urn:microsoft.com/office/officeart/2005/8/layout/hierarchy1"/>
    <dgm:cxn modelId="{0B54CBD0-5517-4B55-BD00-D59B8B3F5C0D}" type="presParOf" srcId="{2FB01BA2-B9AA-46C1-9288-E11E710B93A6}" destId="{024F29F1-43EB-4584-89D8-73086E5B147D}" srcOrd="1" destOrd="0" presId="urn:microsoft.com/office/officeart/2005/8/layout/hierarchy1"/>
    <dgm:cxn modelId="{B1A65F58-AABE-41B2-84DC-8B97B794BB15}" type="presParOf" srcId="{17215611-CD2A-4726-A601-589272B1176C}" destId="{33CEA0DB-349E-4D16-B7E9-493B03AB766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D6E4647-668D-4F71-9711-6B002E27DF4E}"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ABE0FE63-C0D8-4442-84A6-C76D7AA39F68}">
      <dgm:prSet/>
      <dgm:spPr/>
      <dgm:t>
        <a:bodyPr/>
        <a:lstStyle/>
        <a:p>
          <a:r>
            <a:rPr lang="en-GB" dirty="0">
              <a:latin typeface="Arial" panose="020B0604020202020204" pitchFamily="34" charset="0"/>
              <a:cs typeface="Arial" panose="020B0604020202020204" pitchFamily="34" charset="0"/>
            </a:rPr>
            <a:t>Something to explore further</a:t>
          </a:r>
          <a:endParaRPr lang="en-US" dirty="0">
            <a:latin typeface="Arial" panose="020B0604020202020204" pitchFamily="34" charset="0"/>
            <a:cs typeface="Arial" panose="020B0604020202020204" pitchFamily="34" charset="0"/>
          </a:endParaRPr>
        </a:p>
      </dgm:t>
    </dgm:pt>
    <dgm:pt modelId="{A799D30B-1690-4B6A-9DD0-FE1848C4C9F0}" type="parTrans" cxnId="{915B5C52-7945-413B-BA1B-B49FDFF8E725}">
      <dgm:prSet/>
      <dgm:spPr/>
      <dgm:t>
        <a:bodyPr/>
        <a:lstStyle/>
        <a:p>
          <a:endParaRPr lang="en-US"/>
        </a:p>
      </dgm:t>
    </dgm:pt>
    <dgm:pt modelId="{E9608CAA-BEF3-480B-BE53-E430493567CB}" type="sibTrans" cxnId="{915B5C52-7945-413B-BA1B-B49FDFF8E725}">
      <dgm:prSet/>
      <dgm:spPr/>
      <dgm:t>
        <a:bodyPr/>
        <a:lstStyle/>
        <a:p>
          <a:endParaRPr lang="en-US"/>
        </a:p>
      </dgm:t>
    </dgm:pt>
    <dgm:pt modelId="{586A5F10-65BD-4A33-9E46-393EEE58D0C0}">
      <dgm:prSet/>
      <dgm:spPr/>
      <dgm:t>
        <a:bodyPr/>
        <a:lstStyle/>
        <a:p>
          <a:r>
            <a:rPr lang="en-GB" dirty="0">
              <a:latin typeface="Arial" panose="020B0604020202020204" pitchFamily="34" charset="0"/>
              <a:cs typeface="Arial" panose="020B0604020202020204" pitchFamily="34" charset="0"/>
            </a:rPr>
            <a:t>Something I’ve learnt</a:t>
          </a:r>
          <a:endParaRPr lang="en-US" dirty="0">
            <a:latin typeface="Arial" panose="020B0604020202020204" pitchFamily="34" charset="0"/>
            <a:cs typeface="Arial" panose="020B0604020202020204" pitchFamily="34" charset="0"/>
          </a:endParaRPr>
        </a:p>
      </dgm:t>
    </dgm:pt>
    <dgm:pt modelId="{F24FBAE4-AC34-4BEA-AC54-53DF117DEE37}" type="parTrans" cxnId="{F4B4084F-4566-45C2-8E57-7FC069121B7D}">
      <dgm:prSet/>
      <dgm:spPr/>
      <dgm:t>
        <a:bodyPr/>
        <a:lstStyle/>
        <a:p>
          <a:endParaRPr lang="en-US"/>
        </a:p>
      </dgm:t>
    </dgm:pt>
    <dgm:pt modelId="{5B743D44-D8BB-4CA1-9CBE-ABB9AFBFB963}" type="sibTrans" cxnId="{F4B4084F-4566-45C2-8E57-7FC069121B7D}">
      <dgm:prSet/>
      <dgm:spPr/>
      <dgm:t>
        <a:bodyPr/>
        <a:lstStyle/>
        <a:p>
          <a:endParaRPr lang="en-US"/>
        </a:p>
      </dgm:t>
    </dgm:pt>
    <dgm:pt modelId="{D9FFEC6C-BAD5-401F-B0B6-5D048EA174A6}">
      <dgm:prSet/>
      <dgm:spPr/>
      <dgm:t>
        <a:bodyPr/>
        <a:lstStyle/>
        <a:p>
          <a:r>
            <a:rPr lang="en-GB" dirty="0">
              <a:latin typeface="Arial" panose="020B0604020202020204" pitchFamily="34" charset="0"/>
              <a:cs typeface="Arial" panose="020B0604020202020204" pitchFamily="34" charset="0"/>
            </a:rPr>
            <a:t>Something to change…</a:t>
          </a:r>
          <a:endParaRPr lang="en-US" dirty="0">
            <a:latin typeface="Arial" panose="020B0604020202020204" pitchFamily="34" charset="0"/>
            <a:cs typeface="Arial" panose="020B0604020202020204" pitchFamily="34" charset="0"/>
          </a:endParaRPr>
        </a:p>
      </dgm:t>
    </dgm:pt>
    <dgm:pt modelId="{8A689099-6399-45CB-99FC-5092BF2219D3}" type="parTrans" cxnId="{D4D9D224-99F0-4B2E-A2B3-368596E1259B}">
      <dgm:prSet/>
      <dgm:spPr/>
      <dgm:t>
        <a:bodyPr/>
        <a:lstStyle/>
        <a:p>
          <a:endParaRPr lang="en-US"/>
        </a:p>
      </dgm:t>
    </dgm:pt>
    <dgm:pt modelId="{64BE4F6E-D2DC-4706-8C91-26D4AE7C1488}" type="sibTrans" cxnId="{D4D9D224-99F0-4B2E-A2B3-368596E1259B}">
      <dgm:prSet/>
      <dgm:spPr/>
      <dgm:t>
        <a:bodyPr/>
        <a:lstStyle/>
        <a:p>
          <a:endParaRPr lang="en-US"/>
        </a:p>
      </dgm:t>
    </dgm:pt>
    <dgm:pt modelId="{35BF39D7-CA25-4DCE-91B2-E1836ABA7CEE}" type="pres">
      <dgm:prSet presAssocID="{1D6E4647-668D-4F71-9711-6B002E27DF4E}" presName="outerComposite" presStyleCnt="0">
        <dgm:presLayoutVars>
          <dgm:chMax val="5"/>
          <dgm:dir/>
          <dgm:resizeHandles val="exact"/>
        </dgm:presLayoutVars>
      </dgm:prSet>
      <dgm:spPr/>
    </dgm:pt>
    <dgm:pt modelId="{517B8D32-2CAB-44C5-B827-1EF9A2A1B5F7}" type="pres">
      <dgm:prSet presAssocID="{1D6E4647-668D-4F71-9711-6B002E27DF4E}" presName="dummyMaxCanvas" presStyleCnt="0">
        <dgm:presLayoutVars/>
      </dgm:prSet>
      <dgm:spPr/>
    </dgm:pt>
    <dgm:pt modelId="{AFDD803D-CD50-4F66-AE09-5AAAA3D9149F}" type="pres">
      <dgm:prSet presAssocID="{1D6E4647-668D-4F71-9711-6B002E27DF4E}" presName="ThreeNodes_1" presStyleLbl="node1" presStyleIdx="0" presStyleCnt="3">
        <dgm:presLayoutVars>
          <dgm:bulletEnabled val="1"/>
        </dgm:presLayoutVars>
      </dgm:prSet>
      <dgm:spPr/>
    </dgm:pt>
    <dgm:pt modelId="{581E64AE-1540-4749-AAFC-D76A1D9E9316}" type="pres">
      <dgm:prSet presAssocID="{1D6E4647-668D-4F71-9711-6B002E27DF4E}" presName="ThreeNodes_2" presStyleLbl="node1" presStyleIdx="1" presStyleCnt="3">
        <dgm:presLayoutVars>
          <dgm:bulletEnabled val="1"/>
        </dgm:presLayoutVars>
      </dgm:prSet>
      <dgm:spPr/>
    </dgm:pt>
    <dgm:pt modelId="{A9D3C9A5-67A5-4196-BDF1-9850ED9B6002}" type="pres">
      <dgm:prSet presAssocID="{1D6E4647-668D-4F71-9711-6B002E27DF4E}" presName="ThreeNodes_3" presStyleLbl="node1" presStyleIdx="2" presStyleCnt="3">
        <dgm:presLayoutVars>
          <dgm:bulletEnabled val="1"/>
        </dgm:presLayoutVars>
      </dgm:prSet>
      <dgm:spPr/>
    </dgm:pt>
    <dgm:pt modelId="{E03528DD-86AF-4791-8B92-3AF057E72F7E}" type="pres">
      <dgm:prSet presAssocID="{1D6E4647-668D-4F71-9711-6B002E27DF4E}" presName="ThreeConn_1-2" presStyleLbl="fgAccFollowNode1" presStyleIdx="0" presStyleCnt="2">
        <dgm:presLayoutVars>
          <dgm:bulletEnabled val="1"/>
        </dgm:presLayoutVars>
      </dgm:prSet>
      <dgm:spPr/>
    </dgm:pt>
    <dgm:pt modelId="{3602CB7A-5501-4F8C-89F0-C0E83301F36A}" type="pres">
      <dgm:prSet presAssocID="{1D6E4647-668D-4F71-9711-6B002E27DF4E}" presName="ThreeConn_2-3" presStyleLbl="fgAccFollowNode1" presStyleIdx="1" presStyleCnt="2">
        <dgm:presLayoutVars>
          <dgm:bulletEnabled val="1"/>
        </dgm:presLayoutVars>
      </dgm:prSet>
      <dgm:spPr/>
    </dgm:pt>
    <dgm:pt modelId="{71736456-0B9A-4878-B8FE-35DA40EE2B1B}" type="pres">
      <dgm:prSet presAssocID="{1D6E4647-668D-4F71-9711-6B002E27DF4E}" presName="ThreeNodes_1_text" presStyleLbl="node1" presStyleIdx="2" presStyleCnt="3">
        <dgm:presLayoutVars>
          <dgm:bulletEnabled val="1"/>
        </dgm:presLayoutVars>
      </dgm:prSet>
      <dgm:spPr/>
    </dgm:pt>
    <dgm:pt modelId="{9B1B75DF-03FA-4EE5-B6D3-F890CD6F68D0}" type="pres">
      <dgm:prSet presAssocID="{1D6E4647-668D-4F71-9711-6B002E27DF4E}" presName="ThreeNodes_2_text" presStyleLbl="node1" presStyleIdx="2" presStyleCnt="3">
        <dgm:presLayoutVars>
          <dgm:bulletEnabled val="1"/>
        </dgm:presLayoutVars>
      </dgm:prSet>
      <dgm:spPr/>
    </dgm:pt>
    <dgm:pt modelId="{C9650390-8C13-41D6-8874-63AFAB6FD049}" type="pres">
      <dgm:prSet presAssocID="{1D6E4647-668D-4F71-9711-6B002E27DF4E}" presName="ThreeNodes_3_text" presStyleLbl="node1" presStyleIdx="2" presStyleCnt="3">
        <dgm:presLayoutVars>
          <dgm:bulletEnabled val="1"/>
        </dgm:presLayoutVars>
      </dgm:prSet>
      <dgm:spPr/>
    </dgm:pt>
  </dgm:ptLst>
  <dgm:cxnLst>
    <dgm:cxn modelId="{590B0117-7D56-40DA-9F5B-75474336F948}" type="presOf" srcId="{1D6E4647-668D-4F71-9711-6B002E27DF4E}" destId="{35BF39D7-CA25-4DCE-91B2-E1836ABA7CEE}" srcOrd="0" destOrd="0" presId="urn:microsoft.com/office/officeart/2005/8/layout/vProcess5"/>
    <dgm:cxn modelId="{D4D9D224-99F0-4B2E-A2B3-368596E1259B}" srcId="{1D6E4647-668D-4F71-9711-6B002E27DF4E}" destId="{D9FFEC6C-BAD5-401F-B0B6-5D048EA174A6}" srcOrd="2" destOrd="0" parTransId="{8A689099-6399-45CB-99FC-5092BF2219D3}" sibTransId="{64BE4F6E-D2DC-4706-8C91-26D4AE7C1488}"/>
    <dgm:cxn modelId="{83EBBC41-A004-461E-87E2-629A10392211}" type="presOf" srcId="{586A5F10-65BD-4A33-9E46-393EEE58D0C0}" destId="{9B1B75DF-03FA-4EE5-B6D3-F890CD6F68D0}" srcOrd="1" destOrd="0" presId="urn:microsoft.com/office/officeart/2005/8/layout/vProcess5"/>
    <dgm:cxn modelId="{F4B4084F-4566-45C2-8E57-7FC069121B7D}" srcId="{1D6E4647-668D-4F71-9711-6B002E27DF4E}" destId="{586A5F10-65BD-4A33-9E46-393EEE58D0C0}" srcOrd="1" destOrd="0" parTransId="{F24FBAE4-AC34-4BEA-AC54-53DF117DEE37}" sibTransId="{5B743D44-D8BB-4CA1-9CBE-ABB9AFBFB963}"/>
    <dgm:cxn modelId="{915B5C52-7945-413B-BA1B-B49FDFF8E725}" srcId="{1D6E4647-668D-4F71-9711-6B002E27DF4E}" destId="{ABE0FE63-C0D8-4442-84A6-C76D7AA39F68}" srcOrd="0" destOrd="0" parTransId="{A799D30B-1690-4B6A-9DD0-FE1848C4C9F0}" sibTransId="{E9608CAA-BEF3-480B-BE53-E430493567CB}"/>
    <dgm:cxn modelId="{F02BC672-2B7A-44BE-840A-6BE29DE14B33}" type="presOf" srcId="{ABE0FE63-C0D8-4442-84A6-C76D7AA39F68}" destId="{AFDD803D-CD50-4F66-AE09-5AAAA3D9149F}" srcOrd="0" destOrd="0" presId="urn:microsoft.com/office/officeart/2005/8/layout/vProcess5"/>
    <dgm:cxn modelId="{8214D559-28A8-477E-8E1F-CE4678334465}" type="presOf" srcId="{D9FFEC6C-BAD5-401F-B0B6-5D048EA174A6}" destId="{C9650390-8C13-41D6-8874-63AFAB6FD049}" srcOrd="1" destOrd="0" presId="urn:microsoft.com/office/officeart/2005/8/layout/vProcess5"/>
    <dgm:cxn modelId="{12E0FFAA-58E4-4788-B96A-A848AF256CF7}" type="presOf" srcId="{E9608CAA-BEF3-480B-BE53-E430493567CB}" destId="{E03528DD-86AF-4791-8B92-3AF057E72F7E}" srcOrd="0" destOrd="0" presId="urn:microsoft.com/office/officeart/2005/8/layout/vProcess5"/>
    <dgm:cxn modelId="{6A276FB3-C0D2-454C-AD74-93A07C4EEF29}" type="presOf" srcId="{5B743D44-D8BB-4CA1-9CBE-ABB9AFBFB963}" destId="{3602CB7A-5501-4F8C-89F0-C0E83301F36A}" srcOrd="0" destOrd="0" presId="urn:microsoft.com/office/officeart/2005/8/layout/vProcess5"/>
    <dgm:cxn modelId="{0DB89CC8-22B2-4DB6-A417-E65648A14D78}" type="presOf" srcId="{586A5F10-65BD-4A33-9E46-393EEE58D0C0}" destId="{581E64AE-1540-4749-AAFC-D76A1D9E9316}" srcOrd="0" destOrd="0" presId="urn:microsoft.com/office/officeart/2005/8/layout/vProcess5"/>
    <dgm:cxn modelId="{FF4A05DB-7BE1-47CE-A868-38A564232766}" type="presOf" srcId="{ABE0FE63-C0D8-4442-84A6-C76D7AA39F68}" destId="{71736456-0B9A-4878-B8FE-35DA40EE2B1B}" srcOrd="1" destOrd="0" presId="urn:microsoft.com/office/officeart/2005/8/layout/vProcess5"/>
    <dgm:cxn modelId="{C317CBEF-47B7-4582-9D2F-F9966ACEE0A1}" type="presOf" srcId="{D9FFEC6C-BAD5-401F-B0B6-5D048EA174A6}" destId="{A9D3C9A5-67A5-4196-BDF1-9850ED9B6002}" srcOrd="0" destOrd="0" presId="urn:microsoft.com/office/officeart/2005/8/layout/vProcess5"/>
    <dgm:cxn modelId="{E4668970-805E-433D-BBA4-61C7C88F4B67}" type="presParOf" srcId="{35BF39D7-CA25-4DCE-91B2-E1836ABA7CEE}" destId="{517B8D32-2CAB-44C5-B827-1EF9A2A1B5F7}" srcOrd="0" destOrd="0" presId="urn:microsoft.com/office/officeart/2005/8/layout/vProcess5"/>
    <dgm:cxn modelId="{C0384DDC-F3B6-47D6-9A37-3042DE69BA5C}" type="presParOf" srcId="{35BF39D7-CA25-4DCE-91B2-E1836ABA7CEE}" destId="{AFDD803D-CD50-4F66-AE09-5AAAA3D9149F}" srcOrd="1" destOrd="0" presId="urn:microsoft.com/office/officeart/2005/8/layout/vProcess5"/>
    <dgm:cxn modelId="{0A97FFED-F1B3-451B-8C88-5147FEEB7EEA}" type="presParOf" srcId="{35BF39D7-CA25-4DCE-91B2-E1836ABA7CEE}" destId="{581E64AE-1540-4749-AAFC-D76A1D9E9316}" srcOrd="2" destOrd="0" presId="urn:microsoft.com/office/officeart/2005/8/layout/vProcess5"/>
    <dgm:cxn modelId="{D63339A4-684F-44F6-BD59-238F5EF494AF}" type="presParOf" srcId="{35BF39D7-CA25-4DCE-91B2-E1836ABA7CEE}" destId="{A9D3C9A5-67A5-4196-BDF1-9850ED9B6002}" srcOrd="3" destOrd="0" presId="urn:microsoft.com/office/officeart/2005/8/layout/vProcess5"/>
    <dgm:cxn modelId="{5BDFC2DC-C84B-4C90-9162-6F0023F6FF69}" type="presParOf" srcId="{35BF39D7-CA25-4DCE-91B2-E1836ABA7CEE}" destId="{E03528DD-86AF-4791-8B92-3AF057E72F7E}" srcOrd="4" destOrd="0" presId="urn:microsoft.com/office/officeart/2005/8/layout/vProcess5"/>
    <dgm:cxn modelId="{54E64301-E9FA-40C6-A265-7D8739D0DAD5}" type="presParOf" srcId="{35BF39D7-CA25-4DCE-91B2-E1836ABA7CEE}" destId="{3602CB7A-5501-4F8C-89F0-C0E83301F36A}" srcOrd="5" destOrd="0" presId="urn:microsoft.com/office/officeart/2005/8/layout/vProcess5"/>
    <dgm:cxn modelId="{5B02174A-EDBF-4750-8EAD-2ADA78B1F166}" type="presParOf" srcId="{35BF39D7-CA25-4DCE-91B2-E1836ABA7CEE}" destId="{71736456-0B9A-4878-B8FE-35DA40EE2B1B}" srcOrd="6" destOrd="0" presId="urn:microsoft.com/office/officeart/2005/8/layout/vProcess5"/>
    <dgm:cxn modelId="{084C77EF-B6CB-4DBF-85B5-C8DF2296BA25}" type="presParOf" srcId="{35BF39D7-CA25-4DCE-91B2-E1836ABA7CEE}" destId="{9B1B75DF-03FA-4EE5-B6D3-F890CD6F68D0}" srcOrd="7" destOrd="0" presId="urn:microsoft.com/office/officeart/2005/8/layout/vProcess5"/>
    <dgm:cxn modelId="{9389BA62-EB16-450F-B7A5-6AE90791996D}" type="presParOf" srcId="{35BF39D7-CA25-4DCE-91B2-E1836ABA7CEE}" destId="{C9650390-8C13-41D6-8874-63AFAB6FD049}"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B291CE-CF34-4C82-8635-84C503E8E789}"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8F70998-93E1-4BDE-8B4A-F51468ED15AB}">
      <dgm:prSet/>
      <dgm:spPr/>
      <dgm:t>
        <a:bodyPr/>
        <a:lstStyle/>
        <a:p>
          <a:r>
            <a:rPr lang="en-GB" b="0" dirty="0">
              <a:latin typeface="Arial" panose="020B0604020202020204" pitchFamily="34" charset="0"/>
              <a:cs typeface="Arial" panose="020B0604020202020204" pitchFamily="34" charset="0"/>
            </a:rPr>
            <a:t>Women have an exalted helper design</a:t>
          </a:r>
          <a:endParaRPr lang="en-US" b="0" dirty="0">
            <a:latin typeface="Arial" panose="020B0604020202020204" pitchFamily="34" charset="0"/>
            <a:cs typeface="Arial" panose="020B0604020202020204" pitchFamily="34" charset="0"/>
          </a:endParaRPr>
        </a:p>
      </dgm:t>
    </dgm:pt>
    <dgm:pt modelId="{CBC60E43-4D56-406C-83ED-AF283A92692E}" type="parTrans" cxnId="{FA03A6F8-9CD9-4779-9B05-38F2661B0391}">
      <dgm:prSet/>
      <dgm:spPr/>
      <dgm:t>
        <a:bodyPr/>
        <a:lstStyle/>
        <a:p>
          <a:endParaRPr lang="en-US"/>
        </a:p>
      </dgm:t>
    </dgm:pt>
    <dgm:pt modelId="{D79EF3E6-61B8-46AE-9A19-20C76BC15066}" type="sibTrans" cxnId="{FA03A6F8-9CD9-4779-9B05-38F2661B0391}">
      <dgm:prSet/>
      <dgm:spPr/>
      <dgm:t>
        <a:bodyPr/>
        <a:lstStyle/>
        <a:p>
          <a:endParaRPr lang="en-US"/>
        </a:p>
      </dgm:t>
    </dgm:pt>
    <dgm:pt modelId="{993061DE-3D92-43BA-A652-939DDB2CB460}">
      <dgm:prSet/>
      <dgm:spPr/>
      <dgm:t>
        <a:bodyPr/>
        <a:lstStyle/>
        <a:p>
          <a:r>
            <a:rPr lang="en-GB" b="0" dirty="0">
              <a:latin typeface="Arial" panose="020B0604020202020204" pitchFamily="34" charset="0"/>
              <a:cs typeface="Arial" panose="020B0604020202020204" pitchFamily="34" charset="0"/>
            </a:rPr>
            <a:t>Women are indispensable to God’s good purposes</a:t>
          </a:r>
          <a:endParaRPr lang="en-US" b="0" dirty="0">
            <a:latin typeface="Arial" panose="020B0604020202020204" pitchFamily="34" charset="0"/>
            <a:cs typeface="Arial" panose="020B0604020202020204" pitchFamily="34" charset="0"/>
          </a:endParaRPr>
        </a:p>
      </dgm:t>
    </dgm:pt>
    <dgm:pt modelId="{4D91FCD2-E01E-4A0A-94EC-2F3B0811FD45}" type="parTrans" cxnId="{F693C3AD-1FFB-42A8-93C3-04FFF3A3F07C}">
      <dgm:prSet/>
      <dgm:spPr/>
      <dgm:t>
        <a:bodyPr/>
        <a:lstStyle/>
        <a:p>
          <a:endParaRPr lang="en-US"/>
        </a:p>
      </dgm:t>
    </dgm:pt>
    <dgm:pt modelId="{5297EAB1-BA6C-4805-BC17-4BDB03BE8C72}" type="sibTrans" cxnId="{F693C3AD-1FFB-42A8-93C3-04FFF3A3F07C}">
      <dgm:prSet/>
      <dgm:spPr/>
      <dgm:t>
        <a:bodyPr/>
        <a:lstStyle/>
        <a:p>
          <a:endParaRPr lang="en-US"/>
        </a:p>
      </dgm:t>
    </dgm:pt>
    <dgm:pt modelId="{06E79523-D584-46C1-A395-0388D39A256C}" type="pres">
      <dgm:prSet presAssocID="{0DB291CE-CF34-4C82-8635-84C503E8E789}" presName="hierChild1" presStyleCnt="0">
        <dgm:presLayoutVars>
          <dgm:chPref val="1"/>
          <dgm:dir/>
          <dgm:animOne val="branch"/>
          <dgm:animLvl val="lvl"/>
          <dgm:resizeHandles/>
        </dgm:presLayoutVars>
      </dgm:prSet>
      <dgm:spPr/>
    </dgm:pt>
    <dgm:pt modelId="{4C05F49E-3D1E-4803-B5FF-35AADC6FF676}" type="pres">
      <dgm:prSet presAssocID="{88F70998-93E1-4BDE-8B4A-F51468ED15AB}" presName="hierRoot1" presStyleCnt="0"/>
      <dgm:spPr/>
    </dgm:pt>
    <dgm:pt modelId="{E9EA614C-282A-47A9-9A4C-343C6F92FC51}" type="pres">
      <dgm:prSet presAssocID="{88F70998-93E1-4BDE-8B4A-F51468ED15AB}" presName="composite" presStyleCnt="0"/>
      <dgm:spPr/>
    </dgm:pt>
    <dgm:pt modelId="{4DD90C04-7C7E-4240-9111-D3BBB4B13FAA}" type="pres">
      <dgm:prSet presAssocID="{88F70998-93E1-4BDE-8B4A-F51468ED15AB}" presName="background" presStyleLbl="node0" presStyleIdx="0" presStyleCnt="2"/>
      <dgm:spPr/>
    </dgm:pt>
    <dgm:pt modelId="{2018DB35-8753-43C8-982A-869F938D0B89}" type="pres">
      <dgm:prSet presAssocID="{88F70998-93E1-4BDE-8B4A-F51468ED15AB}" presName="text" presStyleLbl="fgAcc0" presStyleIdx="0" presStyleCnt="2">
        <dgm:presLayoutVars>
          <dgm:chPref val="3"/>
        </dgm:presLayoutVars>
      </dgm:prSet>
      <dgm:spPr/>
    </dgm:pt>
    <dgm:pt modelId="{A5452204-04E3-4417-AEB0-2557E3D02E26}" type="pres">
      <dgm:prSet presAssocID="{88F70998-93E1-4BDE-8B4A-F51468ED15AB}" presName="hierChild2" presStyleCnt="0"/>
      <dgm:spPr/>
    </dgm:pt>
    <dgm:pt modelId="{DF5FFCF6-1CFA-4964-B608-8EB189B0B25E}" type="pres">
      <dgm:prSet presAssocID="{993061DE-3D92-43BA-A652-939DDB2CB460}" presName="hierRoot1" presStyleCnt="0"/>
      <dgm:spPr/>
    </dgm:pt>
    <dgm:pt modelId="{BD11A689-F758-41F0-A7F0-720E2D0D7525}" type="pres">
      <dgm:prSet presAssocID="{993061DE-3D92-43BA-A652-939DDB2CB460}" presName="composite" presStyleCnt="0"/>
      <dgm:spPr/>
    </dgm:pt>
    <dgm:pt modelId="{6DBAE69D-A397-47C1-9A24-2BD05FFDB3C6}" type="pres">
      <dgm:prSet presAssocID="{993061DE-3D92-43BA-A652-939DDB2CB460}" presName="background" presStyleLbl="node0" presStyleIdx="1" presStyleCnt="2"/>
      <dgm:spPr/>
    </dgm:pt>
    <dgm:pt modelId="{CFDED1F4-4A1C-456D-A51D-59B62560EF8D}" type="pres">
      <dgm:prSet presAssocID="{993061DE-3D92-43BA-A652-939DDB2CB460}" presName="text" presStyleLbl="fgAcc0" presStyleIdx="1" presStyleCnt="2">
        <dgm:presLayoutVars>
          <dgm:chPref val="3"/>
        </dgm:presLayoutVars>
      </dgm:prSet>
      <dgm:spPr/>
    </dgm:pt>
    <dgm:pt modelId="{2CCBD2CD-BFFB-405E-BE0D-91942FC26777}" type="pres">
      <dgm:prSet presAssocID="{993061DE-3D92-43BA-A652-939DDB2CB460}" presName="hierChild2" presStyleCnt="0"/>
      <dgm:spPr/>
    </dgm:pt>
  </dgm:ptLst>
  <dgm:cxnLst>
    <dgm:cxn modelId="{266DE700-2F4D-4E89-B444-E47B8B2F25DE}" type="presOf" srcId="{0DB291CE-CF34-4C82-8635-84C503E8E789}" destId="{06E79523-D584-46C1-A395-0388D39A256C}" srcOrd="0" destOrd="0" presId="urn:microsoft.com/office/officeart/2005/8/layout/hierarchy1"/>
    <dgm:cxn modelId="{02B14C52-9F3F-4F5E-9AC9-1B87ECA2398E}" type="presOf" srcId="{993061DE-3D92-43BA-A652-939DDB2CB460}" destId="{CFDED1F4-4A1C-456D-A51D-59B62560EF8D}" srcOrd="0" destOrd="0" presId="urn:microsoft.com/office/officeart/2005/8/layout/hierarchy1"/>
    <dgm:cxn modelId="{FC780B53-63ED-4C96-AE7F-07307EE8D533}" type="presOf" srcId="{88F70998-93E1-4BDE-8B4A-F51468ED15AB}" destId="{2018DB35-8753-43C8-982A-869F938D0B89}" srcOrd="0" destOrd="0" presId="urn:microsoft.com/office/officeart/2005/8/layout/hierarchy1"/>
    <dgm:cxn modelId="{F693C3AD-1FFB-42A8-93C3-04FFF3A3F07C}" srcId="{0DB291CE-CF34-4C82-8635-84C503E8E789}" destId="{993061DE-3D92-43BA-A652-939DDB2CB460}" srcOrd="1" destOrd="0" parTransId="{4D91FCD2-E01E-4A0A-94EC-2F3B0811FD45}" sibTransId="{5297EAB1-BA6C-4805-BC17-4BDB03BE8C72}"/>
    <dgm:cxn modelId="{FA03A6F8-9CD9-4779-9B05-38F2661B0391}" srcId="{0DB291CE-CF34-4C82-8635-84C503E8E789}" destId="{88F70998-93E1-4BDE-8B4A-F51468ED15AB}" srcOrd="0" destOrd="0" parTransId="{CBC60E43-4D56-406C-83ED-AF283A92692E}" sibTransId="{D79EF3E6-61B8-46AE-9A19-20C76BC15066}"/>
    <dgm:cxn modelId="{642B6FCB-E1EE-4F42-8221-8FD93FA3C5AC}" type="presParOf" srcId="{06E79523-D584-46C1-A395-0388D39A256C}" destId="{4C05F49E-3D1E-4803-B5FF-35AADC6FF676}" srcOrd="0" destOrd="0" presId="urn:microsoft.com/office/officeart/2005/8/layout/hierarchy1"/>
    <dgm:cxn modelId="{1FBCA230-78FC-41C5-AD38-6B4D5B893D97}" type="presParOf" srcId="{4C05F49E-3D1E-4803-B5FF-35AADC6FF676}" destId="{E9EA614C-282A-47A9-9A4C-343C6F92FC51}" srcOrd="0" destOrd="0" presId="urn:microsoft.com/office/officeart/2005/8/layout/hierarchy1"/>
    <dgm:cxn modelId="{50776A3B-3A94-4560-A4D4-C7C88277A571}" type="presParOf" srcId="{E9EA614C-282A-47A9-9A4C-343C6F92FC51}" destId="{4DD90C04-7C7E-4240-9111-D3BBB4B13FAA}" srcOrd="0" destOrd="0" presId="urn:microsoft.com/office/officeart/2005/8/layout/hierarchy1"/>
    <dgm:cxn modelId="{8B23C944-FAF4-4F14-B5A2-842B005A77FB}" type="presParOf" srcId="{E9EA614C-282A-47A9-9A4C-343C6F92FC51}" destId="{2018DB35-8753-43C8-982A-869F938D0B89}" srcOrd="1" destOrd="0" presId="urn:microsoft.com/office/officeart/2005/8/layout/hierarchy1"/>
    <dgm:cxn modelId="{0DCA5AED-FC9D-4A3F-AE69-6E593DB0D8E1}" type="presParOf" srcId="{4C05F49E-3D1E-4803-B5FF-35AADC6FF676}" destId="{A5452204-04E3-4417-AEB0-2557E3D02E26}" srcOrd="1" destOrd="0" presId="urn:microsoft.com/office/officeart/2005/8/layout/hierarchy1"/>
    <dgm:cxn modelId="{B3DB65AD-EF7A-4DAD-AC86-D7BCF3E5A1D9}" type="presParOf" srcId="{06E79523-D584-46C1-A395-0388D39A256C}" destId="{DF5FFCF6-1CFA-4964-B608-8EB189B0B25E}" srcOrd="1" destOrd="0" presId="urn:microsoft.com/office/officeart/2005/8/layout/hierarchy1"/>
    <dgm:cxn modelId="{4E21A75F-EC84-4CFC-962F-304F49CD0699}" type="presParOf" srcId="{DF5FFCF6-1CFA-4964-B608-8EB189B0B25E}" destId="{BD11A689-F758-41F0-A7F0-720E2D0D7525}" srcOrd="0" destOrd="0" presId="urn:microsoft.com/office/officeart/2005/8/layout/hierarchy1"/>
    <dgm:cxn modelId="{97C3BC87-E397-4C00-B123-90C90D20BF8C}" type="presParOf" srcId="{BD11A689-F758-41F0-A7F0-720E2D0D7525}" destId="{6DBAE69D-A397-47C1-9A24-2BD05FFDB3C6}" srcOrd="0" destOrd="0" presId="urn:microsoft.com/office/officeart/2005/8/layout/hierarchy1"/>
    <dgm:cxn modelId="{91250A81-ECE4-417F-9598-154DB8ECD54B}" type="presParOf" srcId="{BD11A689-F758-41F0-A7F0-720E2D0D7525}" destId="{CFDED1F4-4A1C-456D-A51D-59B62560EF8D}" srcOrd="1" destOrd="0" presId="urn:microsoft.com/office/officeart/2005/8/layout/hierarchy1"/>
    <dgm:cxn modelId="{371C722E-E7C6-4F49-B435-E46089F1F4F9}" type="presParOf" srcId="{DF5FFCF6-1CFA-4964-B608-8EB189B0B25E}" destId="{2CCBD2CD-BFFB-405E-BE0D-91942FC2677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5F5E0B-0947-4875-98E3-057AACC7585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10611F9B-1FE4-4057-9A84-A361DC282FFF}">
      <dgm:prSet custT="1"/>
      <dgm:spPr/>
      <dgm:t>
        <a:bodyPr/>
        <a:lstStyle/>
        <a:p>
          <a:pPr algn="ctr">
            <a:lnSpc>
              <a:spcPct val="100000"/>
            </a:lnSpc>
            <a:spcAft>
              <a:spcPts val="0"/>
            </a:spcAft>
          </a:pPr>
          <a:r>
            <a:rPr lang="en-GB" sz="5000" b="1" dirty="0">
              <a:latin typeface="Arial" panose="020B0604020202020204" pitchFamily="34" charset="0"/>
              <a:cs typeface="Arial" panose="020B0604020202020204" pitchFamily="34" charset="0"/>
            </a:rPr>
            <a:t>Hear women</a:t>
          </a:r>
        </a:p>
        <a:p>
          <a:pPr algn="ctr">
            <a:lnSpc>
              <a:spcPct val="100000"/>
            </a:lnSpc>
            <a:spcAft>
              <a:spcPts val="0"/>
            </a:spcAft>
          </a:pPr>
          <a:r>
            <a:rPr lang="en-GB" sz="5000" b="1" dirty="0">
              <a:latin typeface="Arial" panose="020B0604020202020204" pitchFamily="34" charset="0"/>
              <a:cs typeface="Arial" panose="020B0604020202020204" pitchFamily="34" charset="0"/>
            </a:rPr>
            <a:t>in your</a:t>
          </a:r>
        </a:p>
        <a:p>
          <a:pPr algn="ctr">
            <a:lnSpc>
              <a:spcPct val="100000"/>
            </a:lnSpc>
            <a:spcAft>
              <a:spcPts val="0"/>
            </a:spcAft>
          </a:pPr>
          <a:r>
            <a:rPr lang="en-GB" sz="5000" b="1" dirty="0">
              <a:latin typeface="Arial" panose="020B0604020202020204" pitchFamily="34" charset="0"/>
              <a:cs typeface="Arial" panose="020B0604020202020204" pitchFamily="34" charset="0"/>
            </a:rPr>
            <a:t>decision making</a:t>
          </a:r>
          <a:endParaRPr lang="en-US" sz="5000" dirty="0">
            <a:latin typeface="Arial" panose="020B0604020202020204" pitchFamily="34" charset="0"/>
            <a:cs typeface="Arial" panose="020B0604020202020204" pitchFamily="34" charset="0"/>
          </a:endParaRPr>
        </a:p>
      </dgm:t>
    </dgm:pt>
    <dgm:pt modelId="{E09F2F27-1436-40F8-8A26-0F05123770A1}" type="parTrans" cxnId="{F8A5E384-9559-476B-9223-A5F4FE5432B2}">
      <dgm:prSet/>
      <dgm:spPr/>
      <dgm:t>
        <a:bodyPr/>
        <a:lstStyle/>
        <a:p>
          <a:endParaRPr lang="en-US"/>
        </a:p>
      </dgm:t>
    </dgm:pt>
    <dgm:pt modelId="{01885C34-22E3-497A-9475-7F108A697D88}" type="sibTrans" cxnId="{F8A5E384-9559-476B-9223-A5F4FE5432B2}">
      <dgm:prSet/>
      <dgm:spPr/>
      <dgm:t>
        <a:bodyPr/>
        <a:lstStyle/>
        <a:p>
          <a:endParaRPr lang="en-US"/>
        </a:p>
      </dgm:t>
    </dgm:pt>
    <dgm:pt modelId="{7146829E-ED29-436E-B236-09F06EC72433}">
      <dgm:prSet custT="1"/>
      <dgm:spPr/>
      <dgm:t>
        <a:bodyPr/>
        <a:lstStyle/>
        <a:p>
          <a:pPr algn="ctr"/>
          <a:endParaRPr lang="en-GB" sz="1000" dirty="0"/>
        </a:p>
        <a:p>
          <a:pPr algn="ctr"/>
          <a:r>
            <a:rPr lang="en-GB" sz="2800" dirty="0">
              <a:latin typeface="Arial" panose="020B0604020202020204" pitchFamily="34" charset="0"/>
              <a:cs typeface="Arial" panose="020B0604020202020204" pitchFamily="34" charset="0"/>
            </a:rPr>
            <a:t>“As a woman I have only ever once sat down and had a 121 with my pastor. It was in a busy coffee shop and I massively appreciated him asking me what I thought of church, how things were going and how church could be improved.”</a:t>
          </a:r>
          <a:endParaRPr lang="en-US" sz="2800" dirty="0">
            <a:latin typeface="Arial" panose="020B0604020202020204" pitchFamily="34" charset="0"/>
            <a:cs typeface="Arial" panose="020B0604020202020204" pitchFamily="34" charset="0"/>
          </a:endParaRPr>
        </a:p>
      </dgm:t>
    </dgm:pt>
    <dgm:pt modelId="{C6EE17B7-F12A-4102-940B-873195B96981}" type="parTrans" cxnId="{4AA583C3-DD85-42EB-B432-67A8DC18F1CE}">
      <dgm:prSet/>
      <dgm:spPr/>
      <dgm:t>
        <a:bodyPr/>
        <a:lstStyle/>
        <a:p>
          <a:endParaRPr lang="en-US"/>
        </a:p>
      </dgm:t>
    </dgm:pt>
    <dgm:pt modelId="{0BCD6400-B9CA-499C-BAEF-2551236BEED9}" type="sibTrans" cxnId="{4AA583C3-DD85-42EB-B432-67A8DC18F1CE}">
      <dgm:prSet/>
      <dgm:spPr/>
      <dgm:t>
        <a:bodyPr/>
        <a:lstStyle/>
        <a:p>
          <a:endParaRPr lang="en-US"/>
        </a:p>
      </dgm:t>
    </dgm:pt>
    <dgm:pt modelId="{7A510675-E8A6-462A-B8AE-80E14BFCF3E6}" type="pres">
      <dgm:prSet presAssocID="{255F5E0B-0947-4875-98E3-057AACC7585D}" presName="vert0" presStyleCnt="0">
        <dgm:presLayoutVars>
          <dgm:dir/>
          <dgm:animOne val="branch"/>
          <dgm:animLvl val="lvl"/>
        </dgm:presLayoutVars>
      </dgm:prSet>
      <dgm:spPr/>
    </dgm:pt>
    <dgm:pt modelId="{43B4B125-B8C6-44D4-95E9-0781FF91BB00}" type="pres">
      <dgm:prSet presAssocID="{10611F9B-1FE4-4057-9A84-A361DC282FFF}" presName="thickLine" presStyleLbl="alignNode1" presStyleIdx="0" presStyleCnt="2"/>
      <dgm:spPr/>
    </dgm:pt>
    <dgm:pt modelId="{21E31941-F480-4167-BD23-A30923D73BE6}" type="pres">
      <dgm:prSet presAssocID="{10611F9B-1FE4-4057-9A84-A361DC282FFF}" presName="horz1" presStyleCnt="0"/>
      <dgm:spPr/>
    </dgm:pt>
    <dgm:pt modelId="{9C5437F9-D989-4F0E-A627-8A1FC12A5A2D}" type="pres">
      <dgm:prSet presAssocID="{10611F9B-1FE4-4057-9A84-A361DC282FFF}" presName="tx1" presStyleLbl="revTx" presStyleIdx="0" presStyleCnt="2"/>
      <dgm:spPr/>
    </dgm:pt>
    <dgm:pt modelId="{6FAFB6CC-959E-4790-B174-EC831D726B65}" type="pres">
      <dgm:prSet presAssocID="{10611F9B-1FE4-4057-9A84-A361DC282FFF}" presName="vert1" presStyleCnt="0"/>
      <dgm:spPr/>
    </dgm:pt>
    <dgm:pt modelId="{DB6E3E74-5DFA-45E9-8DB0-79C85A5EFA7B}" type="pres">
      <dgm:prSet presAssocID="{7146829E-ED29-436E-B236-09F06EC72433}" presName="thickLine" presStyleLbl="alignNode1" presStyleIdx="1" presStyleCnt="2"/>
      <dgm:spPr/>
    </dgm:pt>
    <dgm:pt modelId="{0C615577-5E38-47F1-BB32-FC91A12AEB3B}" type="pres">
      <dgm:prSet presAssocID="{7146829E-ED29-436E-B236-09F06EC72433}" presName="horz1" presStyleCnt="0"/>
      <dgm:spPr/>
    </dgm:pt>
    <dgm:pt modelId="{04343E24-EB91-4AA7-BDFF-A29639556152}" type="pres">
      <dgm:prSet presAssocID="{7146829E-ED29-436E-B236-09F06EC72433}" presName="tx1" presStyleLbl="revTx" presStyleIdx="1" presStyleCnt="2"/>
      <dgm:spPr/>
    </dgm:pt>
    <dgm:pt modelId="{603A41BD-54EE-4FA7-8FBC-A6EEBC47598D}" type="pres">
      <dgm:prSet presAssocID="{7146829E-ED29-436E-B236-09F06EC72433}" presName="vert1" presStyleCnt="0"/>
      <dgm:spPr/>
    </dgm:pt>
  </dgm:ptLst>
  <dgm:cxnLst>
    <dgm:cxn modelId="{B0FBDF14-2C74-4EB4-A761-95148FB71723}" type="presOf" srcId="{255F5E0B-0947-4875-98E3-057AACC7585D}" destId="{7A510675-E8A6-462A-B8AE-80E14BFCF3E6}" srcOrd="0" destOrd="0" presId="urn:microsoft.com/office/officeart/2008/layout/LinedList"/>
    <dgm:cxn modelId="{25F96B29-8BBF-4532-8138-AAAA7C58A1D4}" type="presOf" srcId="{10611F9B-1FE4-4057-9A84-A361DC282FFF}" destId="{9C5437F9-D989-4F0E-A627-8A1FC12A5A2D}" srcOrd="0" destOrd="0" presId="urn:microsoft.com/office/officeart/2008/layout/LinedList"/>
    <dgm:cxn modelId="{3205E840-42E1-48A6-B971-1915C81157D2}" type="presOf" srcId="{7146829E-ED29-436E-B236-09F06EC72433}" destId="{04343E24-EB91-4AA7-BDFF-A29639556152}" srcOrd="0" destOrd="0" presId="urn:microsoft.com/office/officeart/2008/layout/LinedList"/>
    <dgm:cxn modelId="{F8A5E384-9559-476B-9223-A5F4FE5432B2}" srcId="{255F5E0B-0947-4875-98E3-057AACC7585D}" destId="{10611F9B-1FE4-4057-9A84-A361DC282FFF}" srcOrd="0" destOrd="0" parTransId="{E09F2F27-1436-40F8-8A26-0F05123770A1}" sibTransId="{01885C34-22E3-497A-9475-7F108A697D88}"/>
    <dgm:cxn modelId="{4AA583C3-DD85-42EB-B432-67A8DC18F1CE}" srcId="{255F5E0B-0947-4875-98E3-057AACC7585D}" destId="{7146829E-ED29-436E-B236-09F06EC72433}" srcOrd="1" destOrd="0" parTransId="{C6EE17B7-F12A-4102-940B-873195B96981}" sibTransId="{0BCD6400-B9CA-499C-BAEF-2551236BEED9}"/>
    <dgm:cxn modelId="{F7CD7D0C-8F4A-49C2-A912-65F201D15AE4}" type="presParOf" srcId="{7A510675-E8A6-462A-B8AE-80E14BFCF3E6}" destId="{43B4B125-B8C6-44D4-95E9-0781FF91BB00}" srcOrd="0" destOrd="0" presId="urn:microsoft.com/office/officeart/2008/layout/LinedList"/>
    <dgm:cxn modelId="{08069178-01DA-4100-80DE-4AF13ADC71D4}" type="presParOf" srcId="{7A510675-E8A6-462A-B8AE-80E14BFCF3E6}" destId="{21E31941-F480-4167-BD23-A30923D73BE6}" srcOrd="1" destOrd="0" presId="urn:microsoft.com/office/officeart/2008/layout/LinedList"/>
    <dgm:cxn modelId="{BAB3E5DA-68F1-463A-B2A4-70068C5B8414}" type="presParOf" srcId="{21E31941-F480-4167-BD23-A30923D73BE6}" destId="{9C5437F9-D989-4F0E-A627-8A1FC12A5A2D}" srcOrd="0" destOrd="0" presId="urn:microsoft.com/office/officeart/2008/layout/LinedList"/>
    <dgm:cxn modelId="{864CCA9E-BF27-45ED-92CD-D5ADEBAD16D9}" type="presParOf" srcId="{21E31941-F480-4167-BD23-A30923D73BE6}" destId="{6FAFB6CC-959E-4790-B174-EC831D726B65}" srcOrd="1" destOrd="0" presId="urn:microsoft.com/office/officeart/2008/layout/LinedList"/>
    <dgm:cxn modelId="{0818CD67-9210-4294-B102-3B28E7EFEE49}" type="presParOf" srcId="{7A510675-E8A6-462A-B8AE-80E14BFCF3E6}" destId="{DB6E3E74-5DFA-45E9-8DB0-79C85A5EFA7B}" srcOrd="2" destOrd="0" presId="urn:microsoft.com/office/officeart/2008/layout/LinedList"/>
    <dgm:cxn modelId="{DBFD18BE-E12D-4737-B00F-496E870ADF8B}" type="presParOf" srcId="{7A510675-E8A6-462A-B8AE-80E14BFCF3E6}" destId="{0C615577-5E38-47F1-BB32-FC91A12AEB3B}" srcOrd="3" destOrd="0" presId="urn:microsoft.com/office/officeart/2008/layout/LinedList"/>
    <dgm:cxn modelId="{9450DE90-0BC7-42C2-9FE0-5478D0092C57}" type="presParOf" srcId="{0C615577-5E38-47F1-BB32-FC91A12AEB3B}" destId="{04343E24-EB91-4AA7-BDFF-A29639556152}" srcOrd="0" destOrd="0" presId="urn:microsoft.com/office/officeart/2008/layout/LinedList"/>
    <dgm:cxn modelId="{83DDD812-04B6-469F-890B-8FE6B40DF2C5}" type="presParOf" srcId="{0C615577-5E38-47F1-BB32-FC91A12AEB3B}" destId="{603A41BD-54EE-4FA7-8FBC-A6EEBC4759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5F5E0B-0947-4875-98E3-057AACC7585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10611F9B-1FE4-4057-9A84-A361DC282FFF}">
      <dgm:prSet custT="1"/>
      <dgm:spPr/>
      <dgm:t>
        <a:bodyPr/>
        <a:lstStyle/>
        <a:p>
          <a:pPr algn="ctr">
            <a:lnSpc>
              <a:spcPct val="100000"/>
            </a:lnSpc>
            <a:spcAft>
              <a:spcPts val="0"/>
            </a:spcAft>
          </a:pPr>
          <a:r>
            <a:rPr lang="en-GB" sz="5000" b="1" dirty="0">
              <a:latin typeface="Arial" panose="020B0604020202020204" pitchFamily="34" charset="0"/>
              <a:cs typeface="Arial" panose="020B0604020202020204" pitchFamily="34" charset="0"/>
            </a:rPr>
            <a:t>Hear women</a:t>
          </a:r>
        </a:p>
        <a:p>
          <a:pPr algn="ctr">
            <a:lnSpc>
              <a:spcPct val="100000"/>
            </a:lnSpc>
            <a:spcAft>
              <a:spcPts val="0"/>
            </a:spcAft>
          </a:pPr>
          <a:r>
            <a:rPr lang="en-GB" sz="5000" b="1" dirty="0">
              <a:latin typeface="Arial" panose="020B0604020202020204" pitchFamily="34" charset="0"/>
              <a:cs typeface="Arial" panose="020B0604020202020204" pitchFamily="34" charset="0"/>
            </a:rPr>
            <a:t>on your staff team </a:t>
          </a:r>
          <a:endParaRPr lang="en-US" sz="5000" dirty="0">
            <a:latin typeface="Arial" panose="020B0604020202020204" pitchFamily="34" charset="0"/>
            <a:cs typeface="Arial" panose="020B0604020202020204" pitchFamily="34" charset="0"/>
          </a:endParaRPr>
        </a:p>
      </dgm:t>
    </dgm:pt>
    <dgm:pt modelId="{E09F2F27-1436-40F8-8A26-0F05123770A1}" type="parTrans" cxnId="{F8A5E384-9559-476B-9223-A5F4FE5432B2}">
      <dgm:prSet/>
      <dgm:spPr/>
      <dgm:t>
        <a:bodyPr/>
        <a:lstStyle/>
        <a:p>
          <a:endParaRPr lang="en-US"/>
        </a:p>
      </dgm:t>
    </dgm:pt>
    <dgm:pt modelId="{01885C34-22E3-497A-9475-7F108A697D88}" type="sibTrans" cxnId="{F8A5E384-9559-476B-9223-A5F4FE5432B2}">
      <dgm:prSet/>
      <dgm:spPr/>
      <dgm:t>
        <a:bodyPr/>
        <a:lstStyle/>
        <a:p>
          <a:endParaRPr lang="en-US"/>
        </a:p>
      </dgm:t>
    </dgm:pt>
    <dgm:pt modelId="{7146829E-ED29-436E-B236-09F06EC72433}">
      <dgm:prSet custT="1"/>
      <dgm:spPr/>
      <dgm:t>
        <a:bodyPr/>
        <a:lstStyle/>
        <a:p>
          <a:pPr algn="l"/>
          <a:endParaRPr lang="en-GB" sz="2400" dirty="0"/>
        </a:p>
        <a:p>
          <a:pPr algn="ctr"/>
          <a:r>
            <a:rPr lang="en-GB" sz="3600" dirty="0">
              <a:latin typeface="Arial" panose="020B0604020202020204" pitchFamily="34" charset="0"/>
              <a:cs typeface="Arial" panose="020B0604020202020204" pitchFamily="34" charset="0"/>
            </a:rPr>
            <a:t>Make sure the channels of communication are in place, open and frequently used.</a:t>
          </a:r>
          <a:endParaRPr lang="en-US" sz="3600" dirty="0">
            <a:latin typeface="Arial" panose="020B0604020202020204" pitchFamily="34" charset="0"/>
            <a:cs typeface="Arial" panose="020B0604020202020204" pitchFamily="34" charset="0"/>
          </a:endParaRPr>
        </a:p>
      </dgm:t>
    </dgm:pt>
    <dgm:pt modelId="{C6EE17B7-F12A-4102-940B-873195B96981}" type="parTrans" cxnId="{4AA583C3-DD85-42EB-B432-67A8DC18F1CE}">
      <dgm:prSet/>
      <dgm:spPr/>
      <dgm:t>
        <a:bodyPr/>
        <a:lstStyle/>
        <a:p>
          <a:endParaRPr lang="en-US"/>
        </a:p>
      </dgm:t>
    </dgm:pt>
    <dgm:pt modelId="{0BCD6400-B9CA-499C-BAEF-2551236BEED9}" type="sibTrans" cxnId="{4AA583C3-DD85-42EB-B432-67A8DC18F1CE}">
      <dgm:prSet/>
      <dgm:spPr/>
      <dgm:t>
        <a:bodyPr/>
        <a:lstStyle/>
        <a:p>
          <a:endParaRPr lang="en-US"/>
        </a:p>
      </dgm:t>
    </dgm:pt>
    <dgm:pt modelId="{7A510675-E8A6-462A-B8AE-80E14BFCF3E6}" type="pres">
      <dgm:prSet presAssocID="{255F5E0B-0947-4875-98E3-057AACC7585D}" presName="vert0" presStyleCnt="0">
        <dgm:presLayoutVars>
          <dgm:dir/>
          <dgm:animOne val="branch"/>
          <dgm:animLvl val="lvl"/>
        </dgm:presLayoutVars>
      </dgm:prSet>
      <dgm:spPr/>
    </dgm:pt>
    <dgm:pt modelId="{43B4B125-B8C6-44D4-95E9-0781FF91BB00}" type="pres">
      <dgm:prSet presAssocID="{10611F9B-1FE4-4057-9A84-A361DC282FFF}" presName="thickLine" presStyleLbl="alignNode1" presStyleIdx="0" presStyleCnt="2"/>
      <dgm:spPr/>
    </dgm:pt>
    <dgm:pt modelId="{21E31941-F480-4167-BD23-A30923D73BE6}" type="pres">
      <dgm:prSet presAssocID="{10611F9B-1FE4-4057-9A84-A361DC282FFF}" presName="horz1" presStyleCnt="0"/>
      <dgm:spPr/>
    </dgm:pt>
    <dgm:pt modelId="{9C5437F9-D989-4F0E-A627-8A1FC12A5A2D}" type="pres">
      <dgm:prSet presAssocID="{10611F9B-1FE4-4057-9A84-A361DC282FFF}" presName="tx1" presStyleLbl="revTx" presStyleIdx="0" presStyleCnt="2"/>
      <dgm:spPr/>
    </dgm:pt>
    <dgm:pt modelId="{6FAFB6CC-959E-4790-B174-EC831D726B65}" type="pres">
      <dgm:prSet presAssocID="{10611F9B-1FE4-4057-9A84-A361DC282FFF}" presName="vert1" presStyleCnt="0"/>
      <dgm:spPr/>
    </dgm:pt>
    <dgm:pt modelId="{DB6E3E74-5DFA-45E9-8DB0-79C85A5EFA7B}" type="pres">
      <dgm:prSet presAssocID="{7146829E-ED29-436E-B236-09F06EC72433}" presName="thickLine" presStyleLbl="alignNode1" presStyleIdx="1" presStyleCnt="2" custLinFactNeighborY="-19393"/>
      <dgm:spPr/>
    </dgm:pt>
    <dgm:pt modelId="{0C615577-5E38-47F1-BB32-FC91A12AEB3B}" type="pres">
      <dgm:prSet presAssocID="{7146829E-ED29-436E-B236-09F06EC72433}" presName="horz1" presStyleCnt="0"/>
      <dgm:spPr/>
    </dgm:pt>
    <dgm:pt modelId="{04343E24-EB91-4AA7-BDFF-A29639556152}" type="pres">
      <dgm:prSet presAssocID="{7146829E-ED29-436E-B236-09F06EC72433}" presName="tx1" presStyleLbl="revTx" presStyleIdx="1" presStyleCnt="2" custLinFactNeighborX="-148" custLinFactNeighborY="-9498"/>
      <dgm:spPr/>
    </dgm:pt>
    <dgm:pt modelId="{603A41BD-54EE-4FA7-8FBC-A6EEBC47598D}" type="pres">
      <dgm:prSet presAssocID="{7146829E-ED29-436E-B236-09F06EC72433}" presName="vert1" presStyleCnt="0"/>
      <dgm:spPr/>
    </dgm:pt>
  </dgm:ptLst>
  <dgm:cxnLst>
    <dgm:cxn modelId="{B0FBDF14-2C74-4EB4-A761-95148FB71723}" type="presOf" srcId="{255F5E0B-0947-4875-98E3-057AACC7585D}" destId="{7A510675-E8A6-462A-B8AE-80E14BFCF3E6}" srcOrd="0" destOrd="0" presId="urn:microsoft.com/office/officeart/2008/layout/LinedList"/>
    <dgm:cxn modelId="{25F96B29-8BBF-4532-8138-AAAA7C58A1D4}" type="presOf" srcId="{10611F9B-1FE4-4057-9A84-A361DC282FFF}" destId="{9C5437F9-D989-4F0E-A627-8A1FC12A5A2D}" srcOrd="0" destOrd="0" presId="urn:microsoft.com/office/officeart/2008/layout/LinedList"/>
    <dgm:cxn modelId="{3205E840-42E1-48A6-B971-1915C81157D2}" type="presOf" srcId="{7146829E-ED29-436E-B236-09F06EC72433}" destId="{04343E24-EB91-4AA7-BDFF-A29639556152}" srcOrd="0" destOrd="0" presId="urn:microsoft.com/office/officeart/2008/layout/LinedList"/>
    <dgm:cxn modelId="{F8A5E384-9559-476B-9223-A5F4FE5432B2}" srcId="{255F5E0B-0947-4875-98E3-057AACC7585D}" destId="{10611F9B-1FE4-4057-9A84-A361DC282FFF}" srcOrd="0" destOrd="0" parTransId="{E09F2F27-1436-40F8-8A26-0F05123770A1}" sibTransId="{01885C34-22E3-497A-9475-7F108A697D88}"/>
    <dgm:cxn modelId="{4AA583C3-DD85-42EB-B432-67A8DC18F1CE}" srcId="{255F5E0B-0947-4875-98E3-057AACC7585D}" destId="{7146829E-ED29-436E-B236-09F06EC72433}" srcOrd="1" destOrd="0" parTransId="{C6EE17B7-F12A-4102-940B-873195B96981}" sibTransId="{0BCD6400-B9CA-499C-BAEF-2551236BEED9}"/>
    <dgm:cxn modelId="{F7CD7D0C-8F4A-49C2-A912-65F201D15AE4}" type="presParOf" srcId="{7A510675-E8A6-462A-B8AE-80E14BFCF3E6}" destId="{43B4B125-B8C6-44D4-95E9-0781FF91BB00}" srcOrd="0" destOrd="0" presId="urn:microsoft.com/office/officeart/2008/layout/LinedList"/>
    <dgm:cxn modelId="{08069178-01DA-4100-80DE-4AF13ADC71D4}" type="presParOf" srcId="{7A510675-E8A6-462A-B8AE-80E14BFCF3E6}" destId="{21E31941-F480-4167-BD23-A30923D73BE6}" srcOrd="1" destOrd="0" presId="urn:microsoft.com/office/officeart/2008/layout/LinedList"/>
    <dgm:cxn modelId="{BAB3E5DA-68F1-463A-B2A4-70068C5B8414}" type="presParOf" srcId="{21E31941-F480-4167-BD23-A30923D73BE6}" destId="{9C5437F9-D989-4F0E-A627-8A1FC12A5A2D}" srcOrd="0" destOrd="0" presId="urn:microsoft.com/office/officeart/2008/layout/LinedList"/>
    <dgm:cxn modelId="{864CCA9E-BF27-45ED-92CD-D5ADEBAD16D9}" type="presParOf" srcId="{21E31941-F480-4167-BD23-A30923D73BE6}" destId="{6FAFB6CC-959E-4790-B174-EC831D726B65}" srcOrd="1" destOrd="0" presId="urn:microsoft.com/office/officeart/2008/layout/LinedList"/>
    <dgm:cxn modelId="{0818CD67-9210-4294-B102-3B28E7EFEE49}" type="presParOf" srcId="{7A510675-E8A6-462A-B8AE-80E14BFCF3E6}" destId="{DB6E3E74-5DFA-45E9-8DB0-79C85A5EFA7B}" srcOrd="2" destOrd="0" presId="urn:microsoft.com/office/officeart/2008/layout/LinedList"/>
    <dgm:cxn modelId="{DBFD18BE-E12D-4737-B00F-496E870ADF8B}" type="presParOf" srcId="{7A510675-E8A6-462A-B8AE-80E14BFCF3E6}" destId="{0C615577-5E38-47F1-BB32-FC91A12AEB3B}" srcOrd="3" destOrd="0" presId="urn:microsoft.com/office/officeart/2008/layout/LinedList"/>
    <dgm:cxn modelId="{9450DE90-0BC7-42C2-9FE0-5478D0092C57}" type="presParOf" srcId="{0C615577-5E38-47F1-BB32-FC91A12AEB3B}" destId="{04343E24-EB91-4AA7-BDFF-A29639556152}" srcOrd="0" destOrd="0" presId="urn:microsoft.com/office/officeart/2008/layout/LinedList"/>
    <dgm:cxn modelId="{83DDD812-04B6-469F-890B-8FE6B40DF2C5}" type="presParOf" srcId="{0C615577-5E38-47F1-BB32-FC91A12AEB3B}" destId="{603A41BD-54EE-4FA7-8FBC-A6EEBC4759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5F5E0B-0947-4875-98E3-057AACC7585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10611F9B-1FE4-4057-9A84-A361DC282FFF}">
      <dgm:prSet custT="1"/>
      <dgm:spPr/>
      <dgm:t>
        <a:bodyPr/>
        <a:lstStyle/>
        <a:p>
          <a:pPr algn="ctr">
            <a:lnSpc>
              <a:spcPct val="100000"/>
            </a:lnSpc>
            <a:spcAft>
              <a:spcPts val="0"/>
            </a:spcAft>
          </a:pPr>
          <a:r>
            <a:rPr lang="en-GB" sz="5000" b="1" dirty="0">
              <a:latin typeface="Arial" panose="020B0604020202020204" pitchFamily="34" charset="0"/>
              <a:cs typeface="Arial" panose="020B0604020202020204" pitchFamily="34" charset="0"/>
            </a:rPr>
            <a:t>Hear women</a:t>
          </a:r>
        </a:p>
        <a:p>
          <a:pPr algn="ctr">
            <a:lnSpc>
              <a:spcPct val="100000"/>
            </a:lnSpc>
            <a:spcAft>
              <a:spcPts val="0"/>
            </a:spcAft>
          </a:pPr>
          <a:r>
            <a:rPr lang="en-GB" sz="5000" b="1" dirty="0">
              <a:latin typeface="Arial" panose="020B0604020202020204" pitchFamily="34" charset="0"/>
              <a:cs typeface="Arial" panose="020B0604020202020204" pitchFamily="34" charset="0"/>
            </a:rPr>
            <a:t>who teach/exercise Word gifts</a:t>
          </a:r>
          <a:endParaRPr lang="en-US" sz="5000" dirty="0">
            <a:latin typeface="Arial" panose="020B0604020202020204" pitchFamily="34" charset="0"/>
            <a:cs typeface="Arial" panose="020B0604020202020204" pitchFamily="34" charset="0"/>
          </a:endParaRPr>
        </a:p>
      </dgm:t>
    </dgm:pt>
    <dgm:pt modelId="{E09F2F27-1436-40F8-8A26-0F05123770A1}" type="parTrans" cxnId="{F8A5E384-9559-476B-9223-A5F4FE5432B2}">
      <dgm:prSet/>
      <dgm:spPr/>
      <dgm:t>
        <a:bodyPr/>
        <a:lstStyle/>
        <a:p>
          <a:endParaRPr lang="en-US"/>
        </a:p>
      </dgm:t>
    </dgm:pt>
    <dgm:pt modelId="{01885C34-22E3-497A-9475-7F108A697D88}" type="sibTrans" cxnId="{F8A5E384-9559-476B-9223-A5F4FE5432B2}">
      <dgm:prSet/>
      <dgm:spPr/>
      <dgm:t>
        <a:bodyPr/>
        <a:lstStyle/>
        <a:p>
          <a:endParaRPr lang="en-US"/>
        </a:p>
      </dgm:t>
    </dgm:pt>
    <dgm:pt modelId="{7146829E-ED29-436E-B236-09F06EC72433}">
      <dgm:prSet custT="1"/>
      <dgm:spPr/>
      <dgm:t>
        <a:bodyPr/>
        <a:lstStyle/>
        <a:p>
          <a:pPr algn="l"/>
          <a:endParaRPr lang="en-GB" sz="2400" dirty="0"/>
        </a:p>
        <a:p>
          <a:pPr algn="ctr"/>
          <a:r>
            <a:rPr lang="en-GB" sz="2800" dirty="0">
              <a:latin typeface="Arial" panose="020B0604020202020204" pitchFamily="34" charset="0"/>
              <a:cs typeface="Arial" panose="020B0604020202020204" pitchFamily="34" charset="0"/>
            </a:rPr>
            <a:t>“I think there needs to be such care to not limit the roles and opportunities open to women within the church one tiny bit more than obedience to God's word requires”.</a:t>
          </a:r>
          <a:endParaRPr lang="en-US" sz="2800" dirty="0">
            <a:latin typeface="Arial" panose="020B0604020202020204" pitchFamily="34" charset="0"/>
            <a:cs typeface="Arial" panose="020B0604020202020204" pitchFamily="34" charset="0"/>
          </a:endParaRPr>
        </a:p>
      </dgm:t>
    </dgm:pt>
    <dgm:pt modelId="{C6EE17B7-F12A-4102-940B-873195B96981}" type="parTrans" cxnId="{4AA583C3-DD85-42EB-B432-67A8DC18F1CE}">
      <dgm:prSet/>
      <dgm:spPr/>
      <dgm:t>
        <a:bodyPr/>
        <a:lstStyle/>
        <a:p>
          <a:endParaRPr lang="en-US"/>
        </a:p>
      </dgm:t>
    </dgm:pt>
    <dgm:pt modelId="{0BCD6400-B9CA-499C-BAEF-2551236BEED9}" type="sibTrans" cxnId="{4AA583C3-DD85-42EB-B432-67A8DC18F1CE}">
      <dgm:prSet/>
      <dgm:spPr/>
      <dgm:t>
        <a:bodyPr/>
        <a:lstStyle/>
        <a:p>
          <a:endParaRPr lang="en-US"/>
        </a:p>
      </dgm:t>
    </dgm:pt>
    <dgm:pt modelId="{7A510675-E8A6-462A-B8AE-80E14BFCF3E6}" type="pres">
      <dgm:prSet presAssocID="{255F5E0B-0947-4875-98E3-057AACC7585D}" presName="vert0" presStyleCnt="0">
        <dgm:presLayoutVars>
          <dgm:dir/>
          <dgm:animOne val="branch"/>
          <dgm:animLvl val="lvl"/>
        </dgm:presLayoutVars>
      </dgm:prSet>
      <dgm:spPr/>
    </dgm:pt>
    <dgm:pt modelId="{43B4B125-B8C6-44D4-95E9-0781FF91BB00}" type="pres">
      <dgm:prSet presAssocID="{10611F9B-1FE4-4057-9A84-A361DC282FFF}" presName="thickLine" presStyleLbl="alignNode1" presStyleIdx="0" presStyleCnt="2"/>
      <dgm:spPr/>
    </dgm:pt>
    <dgm:pt modelId="{21E31941-F480-4167-BD23-A30923D73BE6}" type="pres">
      <dgm:prSet presAssocID="{10611F9B-1FE4-4057-9A84-A361DC282FFF}" presName="horz1" presStyleCnt="0"/>
      <dgm:spPr/>
    </dgm:pt>
    <dgm:pt modelId="{9C5437F9-D989-4F0E-A627-8A1FC12A5A2D}" type="pres">
      <dgm:prSet presAssocID="{10611F9B-1FE4-4057-9A84-A361DC282FFF}" presName="tx1" presStyleLbl="revTx" presStyleIdx="0" presStyleCnt="2"/>
      <dgm:spPr/>
    </dgm:pt>
    <dgm:pt modelId="{6FAFB6CC-959E-4790-B174-EC831D726B65}" type="pres">
      <dgm:prSet presAssocID="{10611F9B-1FE4-4057-9A84-A361DC282FFF}" presName="vert1" presStyleCnt="0"/>
      <dgm:spPr/>
    </dgm:pt>
    <dgm:pt modelId="{DB6E3E74-5DFA-45E9-8DB0-79C85A5EFA7B}" type="pres">
      <dgm:prSet presAssocID="{7146829E-ED29-436E-B236-09F06EC72433}" presName="thickLine" presStyleLbl="alignNode1" presStyleIdx="1" presStyleCnt="2"/>
      <dgm:spPr/>
    </dgm:pt>
    <dgm:pt modelId="{0C615577-5E38-47F1-BB32-FC91A12AEB3B}" type="pres">
      <dgm:prSet presAssocID="{7146829E-ED29-436E-B236-09F06EC72433}" presName="horz1" presStyleCnt="0"/>
      <dgm:spPr/>
    </dgm:pt>
    <dgm:pt modelId="{04343E24-EB91-4AA7-BDFF-A29639556152}" type="pres">
      <dgm:prSet presAssocID="{7146829E-ED29-436E-B236-09F06EC72433}" presName="tx1" presStyleLbl="revTx" presStyleIdx="1" presStyleCnt="2"/>
      <dgm:spPr/>
    </dgm:pt>
    <dgm:pt modelId="{603A41BD-54EE-4FA7-8FBC-A6EEBC47598D}" type="pres">
      <dgm:prSet presAssocID="{7146829E-ED29-436E-B236-09F06EC72433}" presName="vert1" presStyleCnt="0"/>
      <dgm:spPr/>
    </dgm:pt>
  </dgm:ptLst>
  <dgm:cxnLst>
    <dgm:cxn modelId="{B0FBDF14-2C74-4EB4-A761-95148FB71723}" type="presOf" srcId="{255F5E0B-0947-4875-98E3-057AACC7585D}" destId="{7A510675-E8A6-462A-B8AE-80E14BFCF3E6}" srcOrd="0" destOrd="0" presId="urn:microsoft.com/office/officeart/2008/layout/LinedList"/>
    <dgm:cxn modelId="{25F96B29-8BBF-4532-8138-AAAA7C58A1D4}" type="presOf" srcId="{10611F9B-1FE4-4057-9A84-A361DC282FFF}" destId="{9C5437F9-D989-4F0E-A627-8A1FC12A5A2D}" srcOrd="0" destOrd="0" presId="urn:microsoft.com/office/officeart/2008/layout/LinedList"/>
    <dgm:cxn modelId="{3205E840-42E1-48A6-B971-1915C81157D2}" type="presOf" srcId="{7146829E-ED29-436E-B236-09F06EC72433}" destId="{04343E24-EB91-4AA7-BDFF-A29639556152}" srcOrd="0" destOrd="0" presId="urn:microsoft.com/office/officeart/2008/layout/LinedList"/>
    <dgm:cxn modelId="{F8A5E384-9559-476B-9223-A5F4FE5432B2}" srcId="{255F5E0B-0947-4875-98E3-057AACC7585D}" destId="{10611F9B-1FE4-4057-9A84-A361DC282FFF}" srcOrd="0" destOrd="0" parTransId="{E09F2F27-1436-40F8-8A26-0F05123770A1}" sibTransId="{01885C34-22E3-497A-9475-7F108A697D88}"/>
    <dgm:cxn modelId="{4AA583C3-DD85-42EB-B432-67A8DC18F1CE}" srcId="{255F5E0B-0947-4875-98E3-057AACC7585D}" destId="{7146829E-ED29-436E-B236-09F06EC72433}" srcOrd="1" destOrd="0" parTransId="{C6EE17B7-F12A-4102-940B-873195B96981}" sibTransId="{0BCD6400-B9CA-499C-BAEF-2551236BEED9}"/>
    <dgm:cxn modelId="{F7CD7D0C-8F4A-49C2-A912-65F201D15AE4}" type="presParOf" srcId="{7A510675-E8A6-462A-B8AE-80E14BFCF3E6}" destId="{43B4B125-B8C6-44D4-95E9-0781FF91BB00}" srcOrd="0" destOrd="0" presId="urn:microsoft.com/office/officeart/2008/layout/LinedList"/>
    <dgm:cxn modelId="{08069178-01DA-4100-80DE-4AF13ADC71D4}" type="presParOf" srcId="{7A510675-E8A6-462A-B8AE-80E14BFCF3E6}" destId="{21E31941-F480-4167-BD23-A30923D73BE6}" srcOrd="1" destOrd="0" presId="urn:microsoft.com/office/officeart/2008/layout/LinedList"/>
    <dgm:cxn modelId="{BAB3E5DA-68F1-463A-B2A4-70068C5B8414}" type="presParOf" srcId="{21E31941-F480-4167-BD23-A30923D73BE6}" destId="{9C5437F9-D989-4F0E-A627-8A1FC12A5A2D}" srcOrd="0" destOrd="0" presId="urn:microsoft.com/office/officeart/2008/layout/LinedList"/>
    <dgm:cxn modelId="{864CCA9E-BF27-45ED-92CD-D5ADEBAD16D9}" type="presParOf" srcId="{21E31941-F480-4167-BD23-A30923D73BE6}" destId="{6FAFB6CC-959E-4790-B174-EC831D726B65}" srcOrd="1" destOrd="0" presId="urn:microsoft.com/office/officeart/2008/layout/LinedList"/>
    <dgm:cxn modelId="{0818CD67-9210-4294-B102-3B28E7EFEE49}" type="presParOf" srcId="{7A510675-E8A6-462A-B8AE-80E14BFCF3E6}" destId="{DB6E3E74-5DFA-45E9-8DB0-79C85A5EFA7B}" srcOrd="2" destOrd="0" presId="urn:microsoft.com/office/officeart/2008/layout/LinedList"/>
    <dgm:cxn modelId="{DBFD18BE-E12D-4737-B00F-496E870ADF8B}" type="presParOf" srcId="{7A510675-E8A6-462A-B8AE-80E14BFCF3E6}" destId="{0C615577-5E38-47F1-BB32-FC91A12AEB3B}" srcOrd="3" destOrd="0" presId="urn:microsoft.com/office/officeart/2008/layout/LinedList"/>
    <dgm:cxn modelId="{9450DE90-0BC7-42C2-9FE0-5478D0092C57}" type="presParOf" srcId="{0C615577-5E38-47F1-BB32-FC91A12AEB3B}" destId="{04343E24-EB91-4AA7-BDFF-A29639556152}" srcOrd="0" destOrd="0" presId="urn:microsoft.com/office/officeart/2008/layout/LinedList"/>
    <dgm:cxn modelId="{83DDD812-04B6-469F-890B-8FE6B40DF2C5}" type="presParOf" srcId="{0C615577-5E38-47F1-BB32-FC91A12AEB3B}" destId="{603A41BD-54EE-4FA7-8FBC-A6EEBC4759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5F5E0B-0947-4875-98E3-057AACC7585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10611F9B-1FE4-4057-9A84-A361DC282FFF}">
      <dgm:prSet custT="1"/>
      <dgm:spPr/>
      <dgm:t>
        <a:bodyPr/>
        <a:lstStyle/>
        <a:p>
          <a:pPr algn="ctr">
            <a:lnSpc>
              <a:spcPct val="100000"/>
            </a:lnSpc>
            <a:spcAft>
              <a:spcPts val="0"/>
            </a:spcAft>
          </a:pPr>
          <a:r>
            <a:rPr lang="en-GB" sz="5000" b="1" dirty="0">
              <a:latin typeface="Arial" panose="020B0604020202020204" pitchFamily="34" charset="0"/>
              <a:cs typeface="Arial" panose="020B0604020202020204" pitchFamily="34" charset="0"/>
            </a:rPr>
            <a:t>Hear women</a:t>
          </a:r>
        </a:p>
        <a:p>
          <a:pPr algn="ctr">
            <a:lnSpc>
              <a:spcPct val="100000"/>
            </a:lnSpc>
            <a:spcAft>
              <a:spcPts val="0"/>
            </a:spcAft>
          </a:pPr>
          <a:r>
            <a:rPr lang="en-GB" sz="5000" b="1" dirty="0">
              <a:latin typeface="Arial" panose="020B0604020202020204" pitchFamily="34" charset="0"/>
              <a:cs typeface="Arial" panose="020B0604020202020204" pitchFamily="34" charset="0"/>
            </a:rPr>
            <a:t>who serve</a:t>
          </a:r>
          <a:endParaRPr lang="en-US" sz="5000" dirty="0">
            <a:latin typeface="Arial" panose="020B0604020202020204" pitchFamily="34" charset="0"/>
            <a:cs typeface="Arial" panose="020B0604020202020204" pitchFamily="34" charset="0"/>
          </a:endParaRPr>
        </a:p>
      </dgm:t>
    </dgm:pt>
    <dgm:pt modelId="{E09F2F27-1436-40F8-8A26-0F05123770A1}" type="parTrans" cxnId="{F8A5E384-9559-476B-9223-A5F4FE5432B2}">
      <dgm:prSet/>
      <dgm:spPr/>
      <dgm:t>
        <a:bodyPr/>
        <a:lstStyle/>
        <a:p>
          <a:endParaRPr lang="en-US"/>
        </a:p>
      </dgm:t>
    </dgm:pt>
    <dgm:pt modelId="{01885C34-22E3-497A-9475-7F108A697D88}" type="sibTrans" cxnId="{F8A5E384-9559-476B-9223-A5F4FE5432B2}">
      <dgm:prSet/>
      <dgm:spPr/>
      <dgm:t>
        <a:bodyPr/>
        <a:lstStyle/>
        <a:p>
          <a:endParaRPr lang="en-US"/>
        </a:p>
      </dgm:t>
    </dgm:pt>
    <dgm:pt modelId="{7146829E-ED29-436E-B236-09F06EC72433}">
      <dgm:prSet custT="1"/>
      <dgm:spPr/>
      <dgm:t>
        <a:bodyPr/>
        <a:lstStyle/>
        <a:p>
          <a:pPr algn="ctr"/>
          <a:endParaRPr lang="en-GB" sz="1000" dirty="0"/>
        </a:p>
        <a:p>
          <a:pPr algn="ctr"/>
          <a:r>
            <a:rPr lang="en-GB" sz="2400" dirty="0">
              <a:latin typeface="Arial" panose="020B0604020202020204" pitchFamily="34" charset="0"/>
              <a:cs typeface="Arial" panose="020B0604020202020204" pitchFamily="34" charset="0"/>
            </a:rPr>
            <a:t>‘In complementarian circles, when we’re clear about the few things God has not called women to do, God’s people can pursue wholeheartedly the support and encouragement of the countless things women can do’.</a:t>
          </a:r>
        </a:p>
        <a:p>
          <a:pPr algn="ctr"/>
          <a:endParaRPr lang="en-GB" sz="10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Cindy </a:t>
          </a:r>
          <a:r>
            <a:rPr lang="en-GB" sz="2400" dirty="0" err="1">
              <a:latin typeface="Arial" panose="020B0604020202020204" pitchFamily="34" charset="0"/>
              <a:cs typeface="Arial" panose="020B0604020202020204" pitchFamily="34" charset="0"/>
            </a:rPr>
            <a:t>Cochrum</a:t>
          </a:r>
          <a:r>
            <a:rPr lang="en-GB" sz="2400" dirty="0">
              <a:latin typeface="Arial" panose="020B0604020202020204" pitchFamily="34" charset="0"/>
              <a:cs typeface="Arial" panose="020B0604020202020204" pitchFamily="34" charset="0"/>
            </a:rPr>
            <a:t> : Word-filled women’s ministry</a:t>
          </a:r>
          <a:endParaRPr lang="en-US" sz="2400" dirty="0">
            <a:latin typeface="Arial" panose="020B0604020202020204" pitchFamily="34" charset="0"/>
            <a:cs typeface="Arial" panose="020B0604020202020204" pitchFamily="34" charset="0"/>
          </a:endParaRPr>
        </a:p>
      </dgm:t>
    </dgm:pt>
    <dgm:pt modelId="{C6EE17B7-F12A-4102-940B-873195B96981}" type="parTrans" cxnId="{4AA583C3-DD85-42EB-B432-67A8DC18F1CE}">
      <dgm:prSet/>
      <dgm:spPr/>
      <dgm:t>
        <a:bodyPr/>
        <a:lstStyle/>
        <a:p>
          <a:endParaRPr lang="en-US"/>
        </a:p>
      </dgm:t>
    </dgm:pt>
    <dgm:pt modelId="{0BCD6400-B9CA-499C-BAEF-2551236BEED9}" type="sibTrans" cxnId="{4AA583C3-DD85-42EB-B432-67A8DC18F1CE}">
      <dgm:prSet/>
      <dgm:spPr/>
      <dgm:t>
        <a:bodyPr/>
        <a:lstStyle/>
        <a:p>
          <a:endParaRPr lang="en-US"/>
        </a:p>
      </dgm:t>
    </dgm:pt>
    <dgm:pt modelId="{7A510675-E8A6-462A-B8AE-80E14BFCF3E6}" type="pres">
      <dgm:prSet presAssocID="{255F5E0B-0947-4875-98E3-057AACC7585D}" presName="vert0" presStyleCnt="0">
        <dgm:presLayoutVars>
          <dgm:dir/>
          <dgm:animOne val="branch"/>
          <dgm:animLvl val="lvl"/>
        </dgm:presLayoutVars>
      </dgm:prSet>
      <dgm:spPr/>
    </dgm:pt>
    <dgm:pt modelId="{43B4B125-B8C6-44D4-95E9-0781FF91BB00}" type="pres">
      <dgm:prSet presAssocID="{10611F9B-1FE4-4057-9A84-A361DC282FFF}" presName="thickLine" presStyleLbl="alignNode1" presStyleIdx="0" presStyleCnt="2"/>
      <dgm:spPr/>
    </dgm:pt>
    <dgm:pt modelId="{21E31941-F480-4167-BD23-A30923D73BE6}" type="pres">
      <dgm:prSet presAssocID="{10611F9B-1FE4-4057-9A84-A361DC282FFF}" presName="horz1" presStyleCnt="0"/>
      <dgm:spPr/>
    </dgm:pt>
    <dgm:pt modelId="{9C5437F9-D989-4F0E-A627-8A1FC12A5A2D}" type="pres">
      <dgm:prSet presAssocID="{10611F9B-1FE4-4057-9A84-A361DC282FFF}" presName="tx1" presStyleLbl="revTx" presStyleIdx="0" presStyleCnt="2"/>
      <dgm:spPr/>
    </dgm:pt>
    <dgm:pt modelId="{6FAFB6CC-959E-4790-B174-EC831D726B65}" type="pres">
      <dgm:prSet presAssocID="{10611F9B-1FE4-4057-9A84-A361DC282FFF}" presName="vert1" presStyleCnt="0"/>
      <dgm:spPr/>
    </dgm:pt>
    <dgm:pt modelId="{DB6E3E74-5DFA-45E9-8DB0-79C85A5EFA7B}" type="pres">
      <dgm:prSet presAssocID="{7146829E-ED29-436E-B236-09F06EC72433}" presName="thickLine" presStyleLbl="alignNode1" presStyleIdx="1" presStyleCnt="2" custLinFactNeighborY="-21767"/>
      <dgm:spPr/>
    </dgm:pt>
    <dgm:pt modelId="{0C615577-5E38-47F1-BB32-FC91A12AEB3B}" type="pres">
      <dgm:prSet presAssocID="{7146829E-ED29-436E-B236-09F06EC72433}" presName="horz1" presStyleCnt="0"/>
      <dgm:spPr/>
    </dgm:pt>
    <dgm:pt modelId="{04343E24-EB91-4AA7-BDFF-A29639556152}" type="pres">
      <dgm:prSet presAssocID="{7146829E-ED29-436E-B236-09F06EC72433}" presName="tx1" presStyleLbl="revTx" presStyleIdx="1" presStyleCnt="2" custLinFactNeighborY="-11477"/>
      <dgm:spPr/>
    </dgm:pt>
    <dgm:pt modelId="{603A41BD-54EE-4FA7-8FBC-A6EEBC47598D}" type="pres">
      <dgm:prSet presAssocID="{7146829E-ED29-436E-B236-09F06EC72433}" presName="vert1" presStyleCnt="0"/>
      <dgm:spPr/>
    </dgm:pt>
  </dgm:ptLst>
  <dgm:cxnLst>
    <dgm:cxn modelId="{B0FBDF14-2C74-4EB4-A761-95148FB71723}" type="presOf" srcId="{255F5E0B-0947-4875-98E3-057AACC7585D}" destId="{7A510675-E8A6-462A-B8AE-80E14BFCF3E6}" srcOrd="0" destOrd="0" presId="urn:microsoft.com/office/officeart/2008/layout/LinedList"/>
    <dgm:cxn modelId="{25F96B29-8BBF-4532-8138-AAAA7C58A1D4}" type="presOf" srcId="{10611F9B-1FE4-4057-9A84-A361DC282FFF}" destId="{9C5437F9-D989-4F0E-A627-8A1FC12A5A2D}" srcOrd="0" destOrd="0" presId="urn:microsoft.com/office/officeart/2008/layout/LinedList"/>
    <dgm:cxn modelId="{3205E840-42E1-48A6-B971-1915C81157D2}" type="presOf" srcId="{7146829E-ED29-436E-B236-09F06EC72433}" destId="{04343E24-EB91-4AA7-BDFF-A29639556152}" srcOrd="0" destOrd="0" presId="urn:microsoft.com/office/officeart/2008/layout/LinedList"/>
    <dgm:cxn modelId="{F8A5E384-9559-476B-9223-A5F4FE5432B2}" srcId="{255F5E0B-0947-4875-98E3-057AACC7585D}" destId="{10611F9B-1FE4-4057-9A84-A361DC282FFF}" srcOrd="0" destOrd="0" parTransId="{E09F2F27-1436-40F8-8A26-0F05123770A1}" sibTransId="{01885C34-22E3-497A-9475-7F108A697D88}"/>
    <dgm:cxn modelId="{4AA583C3-DD85-42EB-B432-67A8DC18F1CE}" srcId="{255F5E0B-0947-4875-98E3-057AACC7585D}" destId="{7146829E-ED29-436E-B236-09F06EC72433}" srcOrd="1" destOrd="0" parTransId="{C6EE17B7-F12A-4102-940B-873195B96981}" sibTransId="{0BCD6400-B9CA-499C-BAEF-2551236BEED9}"/>
    <dgm:cxn modelId="{F7CD7D0C-8F4A-49C2-A912-65F201D15AE4}" type="presParOf" srcId="{7A510675-E8A6-462A-B8AE-80E14BFCF3E6}" destId="{43B4B125-B8C6-44D4-95E9-0781FF91BB00}" srcOrd="0" destOrd="0" presId="urn:microsoft.com/office/officeart/2008/layout/LinedList"/>
    <dgm:cxn modelId="{08069178-01DA-4100-80DE-4AF13ADC71D4}" type="presParOf" srcId="{7A510675-E8A6-462A-B8AE-80E14BFCF3E6}" destId="{21E31941-F480-4167-BD23-A30923D73BE6}" srcOrd="1" destOrd="0" presId="urn:microsoft.com/office/officeart/2008/layout/LinedList"/>
    <dgm:cxn modelId="{BAB3E5DA-68F1-463A-B2A4-70068C5B8414}" type="presParOf" srcId="{21E31941-F480-4167-BD23-A30923D73BE6}" destId="{9C5437F9-D989-4F0E-A627-8A1FC12A5A2D}" srcOrd="0" destOrd="0" presId="urn:microsoft.com/office/officeart/2008/layout/LinedList"/>
    <dgm:cxn modelId="{864CCA9E-BF27-45ED-92CD-D5ADEBAD16D9}" type="presParOf" srcId="{21E31941-F480-4167-BD23-A30923D73BE6}" destId="{6FAFB6CC-959E-4790-B174-EC831D726B65}" srcOrd="1" destOrd="0" presId="urn:microsoft.com/office/officeart/2008/layout/LinedList"/>
    <dgm:cxn modelId="{0818CD67-9210-4294-B102-3B28E7EFEE49}" type="presParOf" srcId="{7A510675-E8A6-462A-B8AE-80E14BFCF3E6}" destId="{DB6E3E74-5DFA-45E9-8DB0-79C85A5EFA7B}" srcOrd="2" destOrd="0" presId="urn:microsoft.com/office/officeart/2008/layout/LinedList"/>
    <dgm:cxn modelId="{DBFD18BE-E12D-4737-B00F-496E870ADF8B}" type="presParOf" srcId="{7A510675-E8A6-462A-B8AE-80E14BFCF3E6}" destId="{0C615577-5E38-47F1-BB32-FC91A12AEB3B}" srcOrd="3" destOrd="0" presId="urn:microsoft.com/office/officeart/2008/layout/LinedList"/>
    <dgm:cxn modelId="{9450DE90-0BC7-42C2-9FE0-5478D0092C57}" type="presParOf" srcId="{0C615577-5E38-47F1-BB32-FC91A12AEB3B}" destId="{04343E24-EB91-4AA7-BDFF-A29639556152}" srcOrd="0" destOrd="0" presId="urn:microsoft.com/office/officeart/2008/layout/LinedList"/>
    <dgm:cxn modelId="{83DDD812-04B6-469F-890B-8FE6B40DF2C5}" type="presParOf" srcId="{0C615577-5E38-47F1-BB32-FC91A12AEB3B}" destId="{603A41BD-54EE-4FA7-8FBC-A6EEBC47598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55F5E0B-0947-4875-98E3-057AACC7585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10611F9B-1FE4-4057-9A84-A361DC282FFF}">
      <dgm:prSet custT="1"/>
      <dgm:spPr/>
      <dgm:t>
        <a:bodyPr/>
        <a:lstStyle/>
        <a:p>
          <a:pPr algn="ctr">
            <a:lnSpc>
              <a:spcPct val="100000"/>
            </a:lnSpc>
            <a:spcAft>
              <a:spcPts val="0"/>
            </a:spcAft>
          </a:pPr>
          <a:r>
            <a:rPr lang="en-GB" sz="5000" b="1" dirty="0">
              <a:latin typeface="Arial" panose="020B0604020202020204" pitchFamily="34" charset="0"/>
              <a:cs typeface="Arial" panose="020B0604020202020204" pitchFamily="34" charset="0"/>
            </a:rPr>
            <a:t>Hear women</a:t>
          </a:r>
        </a:p>
        <a:p>
          <a:pPr algn="ctr">
            <a:lnSpc>
              <a:spcPct val="100000"/>
            </a:lnSpc>
            <a:spcAft>
              <a:spcPts val="0"/>
            </a:spcAft>
          </a:pPr>
          <a:r>
            <a:rPr lang="en-GB" sz="5000" b="1" dirty="0">
              <a:latin typeface="Arial" panose="020B0604020202020204" pitchFamily="34" charset="0"/>
              <a:cs typeface="Arial" panose="020B0604020202020204" pitchFamily="34" charset="0"/>
            </a:rPr>
            <a:t>in church services</a:t>
          </a:r>
          <a:endParaRPr lang="en-US" sz="5000" dirty="0">
            <a:latin typeface="Arial" panose="020B0604020202020204" pitchFamily="34" charset="0"/>
            <a:cs typeface="Arial" panose="020B0604020202020204" pitchFamily="34" charset="0"/>
          </a:endParaRPr>
        </a:p>
      </dgm:t>
    </dgm:pt>
    <dgm:pt modelId="{E09F2F27-1436-40F8-8A26-0F05123770A1}" type="parTrans" cxnId="{F8A5E384-9559-476B-9223-A5F4FE5432B2}">
      <dgm:prSet/>
      <dgm:spPr/>
      <dgm:t>
        <a:bodyPr/>
        <a:lstStyle/>
        <a:p>
          <a:endParaRPr lang="en-US"/>
        </a:p>
      </dgm:t>
    </dgm:pt>
    <dgm:pt modelId="{01885C34-22E3-497A-9475-7F108A697D88}" type="sibTrans" cxnId="{F8A5E384-9559-476B-9223-A5F4FE5432B2}">
      <dgm:prSet/>
      <dgm:spPr/>
      <dgm:t>
        <a:bodyPr/>
        <a:lstStyle/>
        <a:p>
          <a:endParaRPr lang="en-US"/>
        </a:p>
      </dgm:t>
    </dgm:pt>
    <dgm:pt modelId="{7146829E-ED29-436E-B236-09F06EC72433}">
      <dgm:prSet custT="1"/>
      <dgm:spPr/>
      <dgm:t>
        <a:bodyPr/>
        <a:lstStyle/>
        <a:p>
          <a:pPr algn="ctr"/>
          <a:endParaRPr lang="en-GB" sz="1000" dirty="0"/>
        </a:p>
      </dgm:t>
    </dgm:pt>
    <dgm:pt modelId="{C6EE17B7-F12A-4102-940B-873195B96981}" type="parTrans" cxnId="{4AA583C3-DD85-42EB-B432-67A8DC18F1CE}">
      <dgm:prSet/>
      <dgm:spPr/>
      <dgm:t>
        <a:bodyPr/>
        <a:lstStyle/>
        <a:p>
          <a:endParaRPr lang="en-US"/>
        </a:p>
      </dgm:t>
    </dgm:pt>
    <dgm:pt modelId="{0BCD6400-B9CA-499C-BAEF-2551236BEED9}" type="sibTrans" cxnId="{4AA583C3-DD85-42EB-B432-67A8DC18F1CE}">
      <dgm:prSet/>
      <dgm:spPr/>
      <dgm:t>
        <a:bodyPr/>
        <a:lstStyle/>
        <a:p>
          <a:endParaRPr lang="en-US"/>
        </a:p>
      </dgm:t>
    </dgm:pt>
    <dgm:pt modelId="{0F514EFB-B834-4D9F-9AF1-92EDEC18F067}">
      <dgm:prSet custT="1"/>
      <dgm:spPr/>
      <dgm:t>
        <a:bodyPr/>
        <a:lstStyle/>
        <a:p>
          <a:pPr algn="ctr"/>
          <a:r>
            <a:rPr lang="en-GB" sz="2400" dirty="0">
              <a:latin typeface="Arial" panose="020B0604020202020204" pitchFamily="34" charset="0"/>
              <a:cs typeface="Arial" panose="020B0604020202020204" pitchFamily="34" charset="0"/>
            </a:rPr>
            <a:t>Do women publicly participate in church services in your church</a:t>
          </a:r>
          <a:r>
            <a:rPr lang="en-GB" sz="2400">
              <a:latin typeface="Arial" panose="020B0604020202020204" pitchFamily="34" charset="0"/>
              <a:cs typeface="Arial" panose="020B0604020202020204" pitchFamily="34" charset="0"/>
            </a:rPr>
            <a:t>? </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What is the benefit of this to you as male leaders/ elders and to the congregation? </a:t>
          </a:r>
        </a:p>
      </dgm:t>
    </dgm:pt>
    <dgm:pt modelId="{E52CB066-35E5-44CE-9608-D134EB1D2695}" type="parTrans" cxnId="{A199DE0B-B392-407C-BB29-6ED8B97A5F68}">
      <dgm:prSet/>
      <dgm:spPr/>
      <dgm:t>
        <a:bodyPr/>
        <a:lstStyle/>
        <a:p>
          <a:endParaRPr lang="en-GB"/>
        </a:p>
      </dgm:t>
    </dgm:pt>
    <dgm:pt modelId="{3DD5DDD6-F843-4FBD-9043-1D646AA09749}" type="sibTrans" cxnId="{A199DE0B-B392-407C-BB29-6ED8B97A5F68}">
      <dgm:prSet/>
      <dgm:spPr/>
      <dgm:t>
        <a:bodyPr/>
        <a:lstStyle/>
        <a:p>
          <a:endParaRPr lang="en-GB"/>
        </a:p>
      </dgm:t>
    </dgm:pt>
    <dgm:pt modelId="{7A510675-E8A6-462A-B8AE-80E14BFCF3E6}" type="pres">
      <dgm:prSet presAssocID="{255F5E0B-0947-4875-98E3-057AACC7585D}" presName="vert0" presStyleCnt="0">
        <dgm:presLayoutVars>
          <dgm:dir/>
          <dgm:animOne val="branch"/>
          <dgm:animLvl val="lvl"/>
        </dgm:presLayoutVars>
      </dgm:prSet>
      <dgm:spPr/>
    </dgm:pt>
    <dgm:pt modelId="{43B4B125-B8C6-44D4-95E9-0781FF91BB00}" type="pres">
      <dgm:prSet presAssocID="{10611F9B-1FE4-4057-9A84-A361DC282FFF}" presName="thickLine" presStyleLbl="alignNode1" presStyleIdx="0" presStyleCnt="3"/>
      <dgm:spPr/>
    </dgm:pt>
    <dgm:pt modelId="{21E31941-F480-4167-BD23-A30923D73BE6}" type="pres">
      <dgm:prSet presAssocID="{10611F9B-1FE4-4057-9A84-A361DC282FFF}" presName="horz1" presStyleCnt="0"/>
      <dgm:spPr/>
    </dgm:pt>
    <dgm:pt modelId="{9C5437F9-D989-4F0E-A627-8A1FC12A5A2D}" type="pres">
      <dgm:prSet presAssocID="{10611F9B-1FE4-4057-9A84-A361DC282FFF}" presName="tx1" presStyleLbl="revTx" presStyleIdx="0" presStyleCnt="3" custScaleY="125653"/>
      <dgm:spPr/>
    </dgm:pt>
    <dgm:pt modelId="{6FAFB6CC-959E-4790-B174-EC831D726B65}" type="pres">
      <dgm:prSet presAssocID="{10611F9B-1FE4-4057-9A84-A361DC282FFF}" presName="vert1" presStyleCnt="0"/>
      <dgm:spPr/>
    </dgm:pt>
    <dgm:pt modelId="{DB6E3E74-5DFA-45E9-8DB0-79C85A5EFA7B}" type="pres">
      <dgm:prSet presAssocID="{7146829E-ED29-436E-B236-09F06EC72433}" presName="thickLine" presStyleLbl="alignNode1" presStyleIdx="1" presStyleCnt="3" custLinFactNeighborX="728" custLinFactNeighborY="62679"/>
      <dgm:spPr/>
    </dgm:pt>
    <dgm:pt modelId="{0C615577-5E38-47F1-BB32-FC91A12AEB3B}" type="pres">
      <dgm:prSet presAssocID="{7146829E-ED29-436E-B236-09F06EC72433}" presName="horz1" presStyleCnt="0"/>
      <dgm:spPr/>
    </dgm:pt>
    <dgm:pt modelId="{04343E24-EB91-4AA7-BDFF-A29639556152}" type="pres">
      <dgm:prSet presAssocID="{7146829E-ED29-436E-B236-09F06EC72433}" presName="tx1" presStyleLbl="revTx" presStyleIdx="1" presStyleCnt="3" custLinFactNeighborY="-11081"/>
      <dgm:spPr/>
    </dgm:pt>
    <dgm:pt modelId="{603A41BD-54EE-4FA7-8FBC-A6EEBC47598D}" type="pres">
      <dgm:prSet presAssocID="{7146829E-ED29-436E-B236-09F06EC72433}" presName="vert1" presStyleCnt="0"/>
      <dgm:spPr/>
    </dgm:pt>
    <dgm:pt modelId="{C056B125-51E3-4A96-88AD-A94C98D9F8FE}" type="pres">
      <dgm:prSet presAssocID="{0F514EFB-B834-4D9F-9AF1-92EDEC18F067}" presName="thickLine" presStyleLbl="alignNode1" presStyleIdx="2" presStyleCnt="3" custLinFactY="-100000" custLinFactNeighborX="-728" custLinFactNeighborY="-118273"/>
      <dgm:spPr/>
    </dgm:pt>
    <dgm:pt modelId="{01682E76-96CC-46F0-A9DD-56AB0B9372E4}" type="pres">
      <dgm:prSet presAssocID="{0F514EFB-B834-4D9F-9AF1-92EDEC18F067}" presName="horz1" presStyleCnt="0"/>
      <dgm:spPr/>
    </dgm:pt>
    <dgm:pt modelId="{2ACCA597-A849-4C7A-BE85-C3842CCF9202}" type="pres">
      <dgm:prSet presAssocID="{0F514EFB-B834-4D9F-9AF1-92EDEC18F067}" presName="tx1" presStyleLbl="revTx" presStyleIdx="2" presStyleCnt="3" custScaleY="261507"/>
      <dgm:spPr/>
    </dgm:pt>
    <dgm:pt modelId="{828459F3-2410-4026-B88D-68594E8EB1CA}" type="pres">
      <dgm:prSet presAssocID="{0F514EFB-B834-4D9F-9AF1-92EDEC18F067}" presName="vert1" presStyleCnt="0"/>
      <dgm:spPr/>
    </dgm:pt>
  </dgm:ptLst>
  <dgm:cxnLst>
    <dgm:cxn modelId="{A199DE0B-B392-407C-BB29-6ED8B97A5F68}" srcId="{255F5E0B-0947-4875-98E3-057AACC7585D}" destId="{0F514EFB-B834-4D9F-9AF1-92EDEC18F067}" srcOrd="2" destOrd="0" parTransId="{E52CB066-35E5-44CE-9608-D134EB1D2695}" sibTransId="{3DD5DDD6-F843-4FBD-9043-1D646AA09749}"/>
    <dgm:cxn modelId="{B0FBDF14-2C74-4EB4-A761-95148FB71723}" type="presOf" srcId="{255F5E0B-0947-4875-98E3-057AACC7585D}" destId="{7A510675-E8A6-462A-B8AE-80E14BFCF3E6}" srcOrd="0" destOrd="0" presId="urn:microsoft.com/office/officeart/2008/layout/LinedList"/>
    <dgm:cxn modelId="{25F96B29-8BBF-4532-8138-AAAA7C58A1D4}" type="presOf" srcId="{10611F9B-1FE4-4057-9A84-A361DC282FFF}" destId="{9C5437F9-D989-4F0E-A627-8A1FC12A5A2D}" srcOrd="0" destOrd="0" presId="urn:microsoft.com/office/officeart/2008/layout/LinedList"/>
    <dgm:cxn modelId="{3205E840-42E1-48A6-B971-1915C81157D2}" type="presOf" srcId="{7146829E-ED29-436E-B236-09F06EC72433}" destId="{04343E24-EB91-4AA7-BDFF-A29639556152}" srcOrd="0" destOrd="0" presId="urn:microsoft.com/office/officeart/2008/layout/LinedList"/>
    <dgm:cxn modelId="{BD6FD750-34C1-4024-B752-8719FF27BC0D}" type="presOf" srcId="{0F514EFB-B834-4D9F-9AF1-92EDEC18F067}" destId="{2ACCA597-A849-4C7A-BE85-C3842CCF9202}" srcOrd="0" destOrd="0" presId="urn:microsoft.com/office/officeart/2008/layout/LinedList"/>
    <dgm:cxn modelId="{F8A5E384-9559-476B-9223-A5F4FE5432B2}" srcId="{255F5E0B-0947-4875-98E3-057AACC7585D}" destId="{10611F9B-1FE4-4057-9A84-A361DC282FFF}" srcOrd="0" destOrd="0" parTransId="{E09F2F27-1436-40F8-8A26-0F05123770A1}" sibTransId="{01885C34-22E3-497A-9475-7F108A697D88}"/>
    <dgm:cxn modelId="{4AA583C3-DD85-42EB-B432-67A8DC18F1CE}" srcId="{255F5E0B-0947-4875-98E3-057AACC7585D}" destId="{7146829E-ED29-436E-B236-09F06EC72433}" srcOrd="1" destOrd="0" parTransId="{C6EE17B7-F12A-4102-940B-873195B96981}" sibTransId="{0BCD6400-B9CA-499C-BAEF-2551236BEED9}"/>
    <dgm:cxn modelId="{F7CD7D0C-8F4A-49C2-A912-65F201D15AE4}" type="presParOf" srcId="{7A510675-E8A6-462A-B8AE-80E14BFCF3E6}" destId="{43B4B125-B8C6-44D4-95E9-0781FF91BB00}" srcOrd="0" destOrd="0" presId="urn:microsoft.com/office/officeart/2008/layout/LinedList"/>
    <dgm:cxn modelId="{08069178-01DA-4100-80DE-4AF13ADC71D4}" type="presParOf" srcId="{7A510675-E8A6-462A-B8AE-80E14BFCF3E6}" destId="{21E31941-F480-4167-BD23-A30923D73BE6}" srcOrd="1" destOrd="0" presId="urn:microsoft.com/office/officeart/2008/layout/LinedList"/>
    <dgm:cxn modelId="{BAB3E5DA-68F1-463A-B2A4-70068C5B8414}" type="presParOf" srcId="{21E31941-F480-4167-BD23-A30923D73BE6}" destId="{9C5437F9-D989-4F0E-A627-8A1FC12A5A2D}" srcOrd="0" destOrd="0" presId="urn:microsoft.com/office/officeart/2008/layout/LinedList"/>
    <dgm:cxn modelId="{864CCA9E-BF27-45ED-92CD-D5ADEBAD16D9}" type="presParOf" srcId="{21E31941-F480-4167-BD23-A30923D73BE6}" destId="{6FAFB6CC-959E-4790-B174-EC831D726B65}" srcOrd="1" destOrd="0" presId="urn:microsoft.com/office/officeart/2008/layout/LinedList"/>
    <dgm:cxn modelId="{0818CD67-9210-4294-B102-3B28E7EFEE49}" type="presParOf" srcId="{7A510675-E8A6-462A-B8AE-80E14BFCF3E6}" destId="{DB6E3E74-5DFA-45E9-8DB0-79C85A5EFA7B}" srcOrd="2" destOrd="0" presId="urn:microsoft.com/office/officeart/2008/layout/LinedList"/>
    <dgm:cxn modelId="{DBFD18BE-E12D-4737-B00F-496E870ADF8B}" type="presParOf" srcId="{7A510675-E8A6-462A-B8AE-80E14BFCF3E6}" destId="{0C615577-5E38-47F1-BB32-FC91A12AEB3B}" srcOrd="3" destOrd="0" presId="urn:microsoft.com/office/officeart/2008/layout/LinedList"/>
    <dgm:cxn modelId="{9450DE90-0BC7-42C2-9FE0-5478D0092C57}" type="presParOf" srcId="{0C615577-5E38-47F1-BB32-FC91A12AEB3B}" destId="{04343E24-EB91-4AA7-BDFF-A29639556152}" srcOrd="0" destOrd="0" presId="urn:microsoft.com/office/officeart/2008/layout/LinedList"/>
    <dgm:cxn modelId="{83DDD812-04B6-469F-890B-8FE6B40DF2C5}" type="presParOf" srcId="{0C615577-5E38-47F1-BB32-FC91A12AEB3B}" destId="{603A41BD-54EE-4FA7-8FBC-A6EEBC47598D}" srcOrd="1" destOrd="0" presId="urn:microsoft.com/office/officeart/2008/layout/LinedList"/>
    <dgm:cxn modelId="{7A69537B-9EA7-4E21-8C2A-13F09621FA10}" type="presParOf" srcId="{7A510675-E8A6-462A-B8AE-80E14BFCF3E6}" destId="{C056B125-51E3-4A96-88AD-A94C98D9F8FE}" srcOrd="4" destOrd="0" presId="urn:microsoft.com/office/officeart/2008/layout/LinedList"/>
    <dgm:cxn modelId="{DFDAB43F-36AA-4464-81BB-378D4FF9D4AB}" type="presParOf" srcId="{7A510675-E8A6-462A-B8AE-80E14BFCF3E6}" destId="{01682E76-96CC-46F0-A9DD-56AB0B9372E4}" srcOrd="5" destOrd="0" presId="urn:microsoft.com/office/officeart/2008/layout/LinedList"/>
    <dgm:cxn modelId="{4AC379D7-8A90-4632-BF01-4A943875DE8F}" type="presParOf" srcId="{01682E76-96CC-46F0-A9DD-56AB0B9372E4}" destId="{2ACCA597-A849-4C7A-BE85-C3842CCF9202}" srcOrd="0" destOrd="0" presId="urn:microsoft.com/office/officeart/2008/layout/LinedList"/>
    <dgm:cxn modelId="{464E0555-26FE-4171-A82E-A20FCBEE3AF4}" type="presParOf" srcId="{01682E76-96CC-46F0-A9DD-56AB0B9372E4}" destId="{828459F3-2410-4026-B88D-68594E8EB1C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55F5E0B-0947-4875-98E3-057AACC7585D}"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10611F9B-1FE4-4057-9A84-A361DC282FFF}">
      <dgm:prSet custT="1"/>
      <dgm:spPr/>
      <dgm:t>
        <a:bodyPr/>
        <a:lstStyle/>
        <a:p>
          <a:pPr algn="ctr">
            <a:lnSpc>
              <a:spcPct val="100000"/>
            </a:lnSpc>
            <a:spcAft>
              <a:spcPts val="0"/>
            </a:spcAft>
          </a:pPr>
          <a:r>
            <a:rPr lang="en-GB" sz="5000" b="1" dirty="0">
              <a:latin typeface="Arial" panose="020B0604020202020204" pitchFamily="34" charset="0"/>
              <a:cs typeface="Arial" panose="020B0604020202020204" pitchFamily="34" charset="0"/>
            </a:rPr>
            <a:t>Hear women</a:t>
          </a:r>
        </a:p>
        <a:p>
          <a:pPr algn="ctr">
            <a:lnSpc>
              <a:spcPct val="100000"/>
            </a:lnSpc>
            <a:spcAft>
              <a:spcPts val="0"/>
            </a:spcAft>
          </a:pPr>
          <a:r>
            <a:rPr lang="en-GB" sz="5000" b="1" dirty="0">
              <a:latin typeface="Arial" panose="020B0604020202020204" pitchFamily="34" charset="0"/>
              <a:cs typeface="Arial" panose="020B0604020202020204" pitchFamily="34" charset="0"/>
            </a:rPr>
            <a:t>praying publicly</a:t>
          </a:r>
          <a:endParaRPr lang="en-US" sz="5000" dirty="0">
            <a:latin typeface="Arial" panose="020B0604020202020204" pitchFamily="34" charset="0"/>
            <a:cs typeface="Arial" panose="020B0604020202020204" pitchFamily="34" charset="0"/>
          </a:endParaRPr>
        </a:p>
      </dgm:t>
    </dgm:pt>
    <dgm:pt modelId="{E09F2F27-1436-40F8-8A26-0F05123770A1}" type="parTrans" cxnId="{F8A5E384-9559-476B-9223-A5F4FE5432B2}">
      <dgm:prSet/>
      <dgm:spPr/>
      <dgm:t>
        <a:bodyPr/>
        <a:lstStyle/>
        <a:p>
          <a:endParaRPr lang="en-US"/>
        </a:p>
      </dgm:t>
    </dgm:pt>
    <dgm:pt modelId="{01885C34-22E3-497A-9475-7F108A697D88}" type="sibTrans" cxnId="{F8A5E384-9559-476B-9223-A5F4FE5432B2}">
      <dgm:prSet/>
      <dgm:spPr/>
      <dgm:t>
        <a:bodyPr/>
        <a:lstStyle/>
        <a:p>
          <a:endParaRPr lang="en-US"/>
        </a:p>
      </dgm:t>
    </dgm:pt>
    <dgm:pt modelId="{7146829E-ED29-436E-B236-09F06EC72433}">
      <dgm:prSet custT="1"/>
      <dgm:spPr/>
      <dgm:t>
        <a:bodyPr/>
        <a:lstStyle/>
        <a:p>
          <a:pPr algn="ctr"/>
          <a:endParaRPr lang="en-GB" sz="1000" dirty="0"/>
        </a:p>
      </dgm:t>
    </dgm:pt>
    <dgm:pt modelId="{C6EE17B7-F12A-4102-940B-873195B96981}" type="parTrans" cxnId="{4AA583C3-DD85-42EB-B432-67A8DC18F1CE}">
      <dgm:prSet/>
      <dgm:spPr/>
      <dgm:t>
        <a:bodyPr/>
        <a:lstStyle/>
        <a:p>
          <a:endParaRPr lang="en-US"/>
        </a:p>
      </dgm:t>
    </dgm:pt>
    <dgm:pt modelId="{0BCD6400-B9CA-499C-BAEF-2551236BEED9}" type="sibTrans" cxnId="{4AA583C3-DD85-42EB-B432-67A8DC18F1CE}">
      <dgm:prSet/>
      <dgm:spPr/>
      <dgm:t>
        <a:bodyPr/>
        <a:lstStyle/>
        <a:p>
          <a:endParaRPr lang="en-US"/>
        </a:p>
      </dgm:t>
    </dgm:pt>
    <dgm:pt modelId="{80353F48-3008-419B-A0BA-7A7FA8DF5D64}">
      <dgm:prSet custT="1"/>
      <dgm:spPr/>
      <dgm:t>
        <a:bodyPr/>
        <a:lstStyle/>
        <a:p>
          <a:pPr algn="l"/>
          <a:r>
            <a:rPr lang="en-GB" sz="2400" dirty="0">
              <a:latin typeface="Arial" panose="020B0604020202020204" pitchFamily="34" charset="0"/>
              <a:cs typeface="Arial" panose="020B0604020202020204" pitchFamily="34" charset="0"/>
            </a:rPr>
            <a:t>‘I Cor.11 seems to be permitting women praying in the church… I suspect Paul passes no judgment on women praying in the assembly because it was accepted practice.  Women were free to do so then, and they should be encouraged to do so now’. </a:t>
          </a:r>
        </a:p>
        <a:p>
          <a:pPr algn="l"/>
          <a:endParaRPr lang="en-GB" sz="2400" b="0" i="0" u="none" dirty="0">
            <a:latin typeface="Arial" panose="020B0604020202020204" pitchFamily="34" charset="0"/>
            <a:cs typeface="Arial" panose="020B0604020202020204" pitchFamily="34" charset="0"/>
          </a:endParaRPr>
        </a:p>
        <a:p>
          <a:pPr algn="ctr"/>
          <a:r>
            <a:rPr lang="en-GB" sz="2400" b="0" i="0" u="none" dirty="0" err="1">
              <a:latin typeface="Arial" panose="020B0604020202020204" pitchFamily="34" charset="0"/>
              <a:cs typeface="Arial" panose="020B0604020202020204" pitchFamily="34" charset="0"/>
            </a:rPr>
            <a:t>Thabiti</a:t>
          </a:r>
          <a:r>
            <a:rPr lang="en-GB" sz="2400" b="0" i="0" u="none" dirty="0">
              <a:latin typeface="Arial" panose="020B0604020202020204" pitchFamily="34" charset="0"/>
              <a:cs typeface="Arial" panose="020B0604020202020204" pitchFamily="34" charset="0"/>
            </a:rPr>
            <a:t> Anyabwile “I’m a complementarian, but …women should pray in public”</a:t>
          </a:r>
        </a:p>
      </dgm:t>
    </dgm:pt>
    <dgm:pt modelId="{D43DB40D-BF05-4298-9FBB-FCABE066AEF8}" type="parTrans" cxnId="{2C4A563C-64BD-4D40-9200-2770D74101C8}">
      <dgm:prSet/>
      <dgm:spPr/>
      <dgm:t>
        <a:bodyPr/>
        <a:lstStyle/>
        <a:p>
          <a:endParaRPr lang="en-GB"/>
        </a:p>
      </dgm:t>
    </dgm:pt>
    <dgm:pt modelId="{B52B5524-E738-48AE-9AC4-252DE5571C7E}" type="sibTrans" cxnId="{2C4A563C-64BD-4D40-9200-2770D74101C8}">
      <dgm:prSet/>
      <dgm:spPr/>
      <dgm:t>
        <a:bodyPr/>
        <a:lstStyle/>
        <a:p>
          <a:endParaRPr lang="en-GB"/>
        </a:p>
      </dgm:t>
    </dgm:pt>
    <dgm:pt modelId="{7A510675-E8A6-462A-B8AE-80E14BFCF3E6}" type="pres">
      <dgm:prSet presAssocID="{255F5E0B-0947-4875-98E3-057AACC7585D}" presName="vert0" presStyleCnt="0">
        <dgm:presLayoutVars>
          <dgm:dir/>
          <dgm:animOne val="branch"/>
          <dgm:animLvl val="lvl"/>
        </dgm:presLayoutVars>
      </dgm:prSet>
      <dgm:spPr/>
    </dgm:pt>
    <dgm:pt modelId="{43B4B125-B8C6-44D4-95E9-0781FF91BB00}" type="pres">
      <dgm:prSet presAssocID="{10611F9B-1FE4-4057-9A84-A361DC282FFF}" presName="thickLine" presStyleLbl="alignNode1" presStyleIdx="0" presStyleCnt="3"/>
      <dgm:spPr/>
    </dgm:pt>
    <dgm:pt modelId="{21E31941-F480-4167-BD23-A30923D73BE6}" type="pres">
      <dgm:prSet presAssocID="{10611F9B-1FE4-4057-9A84-A361DC282FFF}" presName="horz1" presStyleCnt="0"/>
      <dgm:spPr/>
    </dgm:pt>
    <dgm:pt modelId="{9C5437F9-D989-4F0E-A627-8A1FC12A5A2D}" type="pres">
      <dgm:prSet presAssocID="{10611F9B-1FE4-4057-9A84-A361DC282FFF}" presName="tx1" presStyleLbl="revTx" presStyleIdx="0" presStyleCnt="3" custScaleY="212541"/>
      <dgm:spPr/>
    </dgm:pt>
    <dgm:pt modelId="{6FAFB6CC-959E-4790-B174-EC831D726B65}" type="pres">
      <dgm:prSet presAssocID="{10611F9B-1FE4-4057-9A84-A361DC282FFF}" presName="vert1" presStyleCnt="0"/>
      <dgm:spPr/>
    </dgm:pt>
    <dgm:pt modelId="{DB6E3E74-5DFA-45E9-8DB0-79C85A5EFA7B}" type="pres">
      <dgm:prSet presAssocID="{7146829E-ED29-436E-B236-09F06EC72433}" presName="thickLine" presStyleLbl="alignNode1" presStyleIdx="1" presStyleCnt="3" custLinFactNeighborX="121" custLinFactNeighborY="60774"/>
      <dgm:spPr/>
    </dgm:pt>
    <dgm:pt modelId="{0C615577-5E38-47F1-BB32-FC91A12AEB3B}" type="pres">
      <dgm:prSet presAssocID="{7146829E-ED29-436E-B236-09F06EC72433}" presName="horz1" presStyleCnt="0"/>
      <dgm:spPr/>
    </dgm:pt>
    <dgm:pt modelId="{04343E24-EB91-4AA7-BDFF-A29639556152}" type="pres">
      <dgm:prSet presAssocID="{7146829E-ED29-436E-B236-09F06EC72433}" presName="tx1" presStyleLbl="revTx" presStyleIdx="1" presStyleCnt="3"/>
      <dgm:spPr/>
    </dgm:pt>
    <dgm:pt modelId="{603A41BD-54EE-4FA7-8FBC-A6EEBC47598D}" type="pres">
      <dgm:prSet presAssocID="{7146829E-ED29-436E-B236-09F06EC72433}" presName="vert1" presStyleCnt="0"/>
      <dgm:spPr/>
    </dgm:pt>
    <dgm:pt modelId="{151A5A18-C335-4C42-B2E8-313E78841460}" type="pres">
      <dgm:prSet presAssocID="{80353F48-3008-419B-A0BA-7A7FA8DF5D64}" presName="thickLine" presStyleLbl="alignNode1" presStyleIdx="2" presStyleCnt="3" custLinFactNeighborX="121" custLinFactNeighborY="-9565"/>
      <dgm:spPr/>
    </dgm:pt>
    <dgm:pt modelId="{61306334-5D41-4295-BC18-81119D84AA27}" type="pres">
      <dgm:prSet presAssocID="{80353F48-3008-419B-A0BA-7A7FA8DF5D64}" presName="horz1" presStyleCnt="0"/>
      <dgm:spPr/>
    </dgm:pt>
    <dgm:pt modelId="{4087FA96-8C73-417C-9F4B-703942DE6CBC}" type="pres">
      <dgm:prSet presAssocID="{80353F48-3008-419B-A0BA-7A7FA8DF5D64}" presName="tx1" presStyleLbl="revTx" presStyleIdx="2" presStyleCnt="3" custScaleY="408011"/>
      <dgm:spPr/>
    </dgm:pt>
    <dgm:pt modelId="{E0829CDE-F3B2-4FB0-8667-E12DF506D61D}" type="pres">
      <dgm:prSet presAssocID="{80353F48-3008-419B-A0BA-7A7FA8DF5D64}" presName="vert1" presStyleCnt="0"/>
      <dgm:spPr/>
    </dgm:pt>
  </dgm:ptLst>
  <dgm:cxnLst>
    <dgm:cxn modelId="{B0FBDF14-2C74-4EB4-A761-95148FB71723}" type="presOf" srcId="{255F5E0B-0947-4875-98E3-057AACC7585D}" destId="{7A510675-E8A6-462A-B8AE-80E14BFCF3E6}" srcOrd="0" destOrd="0" presId="urn:microsoft.com/office/officeart/2008/layout/LinedList"/>
    <dgm:cxn modelId="{25F96B29-8BBF-4532-8138-AAAA7C58A1D4}" type="presOf" srcId="{10611F9B-1FE4-4057-9A84-A361DC282FFF}" destId="{9C5437F9-D989-4F0E-A627-8A1FC12A5A2D}" srcOrd="0" destOrd="0" presId="urn:microsoft.com/office/officeart/2008/layout/LinedList"/>
    <dgm:cxn modelId="{2C4A563C-64BD-4D40-9200-2770D74101C8}" srcId="{255F5E0B-0947-4875-98E3-057AACC7585D}" destId="{80353F48-3008-419B-A0BA-7A7FA8DF5D64}" srcOrd="2" destOrd="0" parTransId="{D43DB40D-BF05-4298-9FBB-FCABE066AEF8}" sibTransId="{B52B5524-E738-48AE-9AC4-252DE5571C7E}"/>
    <dgm:cxn modelId="{3205E840-42E1-48A6-B971-1915C81157D2}" type="presOf" srcId="{7146829E-ED29-436E-B236-09F06EC72433}" destId="{04343E24-EB91-4AA7-BDFF-A29639556152}" srcOrd="0" destOrd="0" presId="urn:microsoft.com/office/officeart/2008/layout/LinedList"/>
    <dgm:cxn modelId="{F8A5E384-9559-476B-9223-A5F4FE5432B2}" srcId="{255F5E0B-0947-4875-98E3-057AACC7585D}" destId="{10611F9B-1FE4-4057-9A84-A361DC282FFF}" srcOrd="0" destOrd="0" parTransId="{E09F2F27-1436-40F8-8A26-0F05123770A1}" sibTransId="{01885C34-22E3-497A-9475-7F108A697D88}"/>
    <dgm:cxn modelId="{5BE36EC2-1C76-4DFC-BBE1-60918D9F0826}" type="presOf" srcId="{80353F48-3008-419B-A0BA-7A7FA8DF5D64}" destId="{4087FA96-8C73-417C-9F4B-703942DE6CBC}" srcOrd="0" destOrd="0" presId="urn:microsoft.com/office/officeart/2008/layout/LinedList"/>
    <dgm:cxn modelId="{4AA583C3-DD85-42EB-B432-67A8DC18F1CE}" srcId="{255F5E0B-0947-4875-98E3-057AACC7585D}" destId="{7146829E-ED29-436E-B236-09F06EC72433}" srcOrd="1" destOrd="0" parTransId="{C6EE17B7-F12A-4102-940B-873195B96981}" sibTransId="{0BCD6400-B9CA-499C-BAEF-2551236BEED9}"/>
    <dgm:cxn modelId="{F7CD7D0C-8F4A-49C2-A912-65F201D15AE4}" type="presParOf" srcId="{7A510675-E8A6-462A-B8AE-80E14BFCF3E6}" destId="{43B4B125-B8C6-44D4-95E9-0781FF91BB00}" srcOrd="0" destOrd="0" presId="urn:microsoft.com/office/officeart/2008/layout/LinedList"/>
    <dgm:cxn modelId="{08069178-01DA-4100-80DE-4AF13ADC71D4}" type="presParOf" srcId="{7A510675-E8A6-462A-B8AE-80E14BFCF3E6}" destId="{21E31941-F480-4167-BD23-A30923D73BE6}" srcOrd="1" destOrd="0" presId="urn:microsoft.com/office/officeart/2008/layout/LinedList"/>
    <dgm:cxn modelId="{BAB3E5DA-68F1-463A-B2A4-70068C5B8414}" type="presParOf" srcId="{21E31941-F480-4167-BD23-A30923D73BE6}" destId="{9C5437F9-D989-4F0E-A627-8A1FC12A5A2D}" srcOrd="0" destOrd="0" presId="urn:microsoft.com/office/officeart/2008/layout/LinedList"/>
    <dgm:cxn modelId="{864CCA9E-BF27-45ED-92CD-D5ADEBAD16D9}" type="presParOf" srcId="{21E31941-F480-4167-BD23-A30923D73BE6}" destId="{6FAFB6CC-959E-4790-B174-EC831D726B65}" srcOrd="1" destOrd="0" presId="urn:microsoft.com/office/officeart/2008/layout/LinedList"/>
    <dgm:cxn modelId="{0818CD67-9210-4294-B102-3B28E7EFEE49}" type="presParOf" srcId="{7A510675-E8A6-462A-B8AE-80E14BFCF3E6}" destId="{DB6E3E74-5DFA-45E9-8DB0-79C85A5EFA7B}" srcOrd="2" destOrd="0" presId="urn:microsoft.com/office/officeart/2008/layout/LinedList"/>
    <dgm:cxn modelId="{DBFD18BE-E12D-4737-B00F-496E870ADF8B}" type="presParOf" srcId="{7A510675-E8A6-462A-B8AE-80E14BFCF3E6}" destId="{0C615577-5E38-47F1-BB32-FC91A12AEB3B}" srcOrd="3" destOrd="0" presId="urn:microsoft.com/office/officeart/2008/layout/LinedList"/>
    <dgm:cxn modelId="{9450DE90-0BC7-42C2-9FE0-5478D0092C57}" type="presParOf" srcId="{0C615577-5E38-47F1-BB32-FC91A12AEB3B}" destId="{04343E24-EB91-4AA7-BDFF-A29639556152}" srcOrd="0" destOrd="0" presId="urn:microsoft.com/office/officeart/2008/layout/LinedList"/>
    <dgm:cxn modelId="{83DDD812-04B6-469F-890B-8FE6B40DF2C5}" type="presParOf" srcId="{0C615577-5E38-47F1-BB32-FC91A12AEB3B}" destId="{603A41BD-54EE-4FA7-8FBC-A6EEBC47598D}" srcOrd="1" destOrd="0" presId="urn:microsoft.com/office/officeart/2008/layout/LinedList"/>
    <dgm:cxn modelId="{DAF40F44-0AD6-41C9-B2C9-1983D3E939DB}" type="presParOf" srcId="{7A510675-E8A6-462A-B8AE-80E14BFCF3E6}" destId="{151A5A18-C335-4C42-B2E8-313E78841460}" srcOrd="4" destOrd="0" presId="urn:microsoft.com/office/officeart/2008/layout/LinedList"/>
    <dgm:cxn modelId="{DE6A30A3-5DD0-4011-881C-51120194A44B}" type="presParOf" srcId="{7A510675-E8A6-462A-B8AE-80E14BFCF3E6}" destId="{61306334-5D41-4295-BC18-81119D84AA27}" srcOrd="5" destOrd="0" presId="urn:microsoft.com/office/officeart/2008/layout/LinedList"/>
    <dgm:cxn modelId="{4FE22FCC-89A9-42A9-B591-CF4B2C35453D}" type="presParOf" srcId="{61306334-5D41-4295-BC18-81119D84AA27}" destId="{4087FA96-8C73-417C-9F4B-703942DE6CBC}" srcOrd="0" destOrd="0" presId="urn:microsoft.com/office/officeart/2008/layout/LinedList"/>
    <dgm:cxn modelId="{1D2BC0F8-1DC8-42A3-9263-6F1B7A07BCD7}" type="presParOf" srcId="{61306334-5D41-4295-BC18-81119D84AA27}" destId="{E0829CDE-F3B2-4FB0-8667-E12DF506D61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142D449-D50D-4503-87C3-A6EDF73B2933}"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890F5B50-F1E9-4513-8C4F-A4C69E9C4D4F}">
      <dgm:prSet custT="1"/>
      <dgm:spPr/>
      <dgm:t>
        <a:bodyPr/>
        <a:lstStyle/>
        <a:p>
          <a:r>
            <a:rPr lang="en-GB" sz="2400" dirty="0">
              <a:latin typeface="Arial" panose="020B0604020202020204" pitchFamily="34" charset="0"/>
              <a:cs typeface="Arial" panose="020B0604020202020204" pitchFamily="34" charset="0"/>
            </a:rPr>
            <a:t>“Annabel comes to speak to you as an elder and says that she feels women’s voices are overlooked and not heard in your church. She serves in various ministries, is passionate about sharing the gospel with her friends and work colleagues and is a keen and enthusiastic Christian. </a:t>
          </a:r>
          <a:endParaRPr lang="en-US" sz="2400" dirty="0">
            <a:latin typeface="Arial" panose="020B0604020202020204" pitchFamily="34" charset="0"/>
            <a:cs typeface="Arial" panose="020B0604020202020204" pitchFamily="34" charset="0"/>
          </a:endParaRPr>
        </a:p>
      </dgm:t>
    </dgm:pt>
    <dgm:pt modelId="{6B1683B4-FF0B-4DE3-A947-2AA28F03C2CD}" type="parTrans" cxnId="{9F176FD7-10BA-4A58-91D0-5B39537B3DA2}">
      <dgm:prSet/>
      <dgm:spPr/>
      <dgm:t>
        <a:bodyPr/>
        <a:lstStyle/>
        <a:p>
          <a:endParaRPr lang="en-US"/>
        </a:p>
      </dgm:t>
    </dgm:pt>
    <dgm:pt modelId="{F4DFB867-BF23-4D1F-9D3E-48C33C597BE0}" type="sibTrans" cxnId="{9F176FD7-10BA-4A58-91D0-5B39537B3DA2}">
      <dgm:prSet/>
      <dgm:spPr/>
      <dgm:t>
        <a:bodyPr/>
        <a:lstStyle/>
        <a:p>
          <a:endParaRPr lang="en-US"/>
        </a:p>
      </dgm:t>
    </dgm:pt>
    <dgm:pt modelId="{F72463AE-6401-4D50-9581-FCBEF3D409C5}">
      <dgm:prSet custT="1"/>
      <dgm:spPr/>
      <dgm:t>
        <a:bodyPr/>
        <a:lstStyle/>
        <a:p>
          <a:r>
            <a:rPr lang="en-GB" sz="2400" dirty="0">
              <a:latin typeface="Arial" panose="020B0604020202020204" pitchFamily="34" charset="0"/>
              <a:cs typeface="Arial" panose="020B0604020202020204" pitchFamily="34" charset="0"/>
            </a:rPr>
            <a:t>How legitimate do you think her perspective is and what would you say to encourage her and to show that you value her insights and views on all that is happening in church life?” </a:t>
          </a:r>
          <a:endParaRPr lang="en-US" sz="2400" dirty="0">
            <a:latin typeface="Arial" panose="020B0604020202020204" pitchFamily="34" charset="0"/>
            <a:cs typeface="Arial" panose="020B0604020202020204" pitchFamily="34" charset="0"/>
          </a:endParaRPr>
        </a:p>
      </dgm:t>
    </dgm:pt>
    <dgm:pt modelId="{E4059125-5987-46AB-AAF6-DE30D72C51B6}" type="parTrans" cxnId="{5BF1B7DC-A9CA-481E-8B64-402D676A7D4C}">
      <dgm:prSet/>
      <dgm:spPr/>
      <dgm:t>
        <a:bodyPr/>
        <a:lstStyle/>
        <a:p>
          <a:endParaRPr lang="en-US"/>
        </a:p>
      </dgm:t>
    </dgm:pt>
    <dgm:pt modelId="{F1A900B1-A773-4FE5-96B4-3D5B17AC1B4D}" type="sibTrans" cxnId="{5BF1B7DC-A9CA-481E-8B64-402D676A7D4C}">
      <dgm:prSet/>
      <dgm:spPr/>
      <dgm:t>
        <a:bodyPr/>
        <a:lstStyle/>
        <a:p>
          <a:endParaRPr lang="en-US"/>
        </a:p>
      </dgm:t>
    </dgm:pt>
    <dgm:pt modelId="{1AEB2439-A567-4630-B0BA-AAFB2DEF49CE}" type="pres">
      <dgm:prSet presAssocID="{4142D449-D50D-4503-87C3-A6EDF73B2933}" presName="linear" presStyleCnt="0">
        <dgm:presLayoutVars>
          <dgm:animLvl val="lvl"/>
          <dgm:resizeHandles val="exact"/>
        </dgm:presLayoutVars>
      </dgm:prSet>
      <dgm:spPr/>
    </dgm:pt>
    <dgm:pt modelId="{3F921EF0-3FDE-4385-ABE6-75CB1C8D5A04}" type="pres">
      <dgm:prSet presAssocID="{890F5B50-F1E9-4513-8C4F-A4C69E9C4D4F}" presName="parentText" presStyleLbl="node1" presStyleIdx="0" presStyleCnt="2" custScaleY="135460">
        <dgm:presLayoutVars>
          <dgm:chMax val="0"/>
          <dgm:bulletEnabled val="1"/>
        </dgm:presLayoutVars>
      </dgm:prSet>
      <dgm:spPr/>
    </dgm:pt>
    <dgm:pt modelId="{67517947-1897-4C8A-BF84-62AC38BE0834}" type="pres">
      <dgm:prSet presAssocID="{F4DFB867-BF23-4D1F-9D3E-48C33C597BE0}" presName="spacer" presStyleCnt="0"/>
      <dgm:spPr/>
    </dgm:pt>
    <dgm:pt modelId="{EE2B695F-9586-41D6-913B-CFCBD8DDD042}" type="pres">
      <dgm:prSet presAssocID="{F72463AE-6401-4D50-9581-FCBEF3D409C5}" presName="parentText" presStyleLbl="node1" presStyleIdx="1" presStyleCnt="2">
        <dgm:presLayoutVars>
          <dgm:chMax val="0"/>
          <dgm:bulletEnabled val="1"/>
        </dgm:presLayoutVars>
      </dgm:prSet>
      <dgm:spPr/>
    </dgm:pt>
  </dgm:ptLst>
  <dgm:cxnLst>
    <dgm:cxn modelId="{8A194C09-9D2F-45E7-8804-B209F34C98EB}" type="presOf" srcId="{4142D449-D50D-4503-87C3-A6EDF73B2933}" destId="{1AEB2439-A567-4630-B0BA-AAFB2DEF49CE}" srcOrd="0" destOrd="0" presId="urn:microsoft.com/office/officeart/2005/8/layout/vList2"/>
    <dgm:cxn modelId="{FEE5C6BD-48D9-4FB7-BAC3-78D7A0A9E146}" type="presOf" srcId="{F72463AE-6401-4D50-9581-FCBEF3D409C5}" destId="{EE2B695F-9586-41D6-913B-CFCBD8DDD042}" srcOrd="0" destOrd="0" presId="urn:microsoft.com/office/officeart/2005/8/layout/vList2"/>
    <dgm:cxn modelId="{9F176FD7-10BA-4A58-91D0-5B39537B3DA2}" srcId="{4142D449-D50D-4503-87C3-A6EDF73B2933}" destId="{890F5B50-F1E9-4513-8C4F-A4C69E9C4D4F}" srcOrd="0" destOrd="0" parTransId="{6B1683B4-FF0B-4DE3-A947-2AA28F03C2CD}" sibTransId="{F4DFB867-BF23-4D1F-9D3E-48C33C597BE0}"/>
    <dgm:cxn modelId="{5BF1B7DC-A9CA-481E-8B64-402D676A7D4C}" srcId="{4142D449-D50D-4503-87C3-A6EDF73B2933}" destId="{F72463AE-6401-4D50-9581-FCBEF3D409C5}" srcOrd="1" destOrd="0" parTransId="{E4059125-5987-46AB-AAF6-DE30D72C51B6}" sibTransId="{F1A900B1-A773-4FE5-96B4-3D5B17AC1B4D}"/>
    <dgm:cxn modelId="{F77E0DE8-8AFC-4B0D-96E3-FBB7926C6C83}" type="presOf" srcId="{890F5B50-F1E9-4513-8C4F-A4C69E9C4D4F}" destId="{3F921EF0-3FDE-4385-ABE6-75CB1C8D5A04}" srcOrd="0" destOrd="0" presId="urn:microsoft.com/office/officeart/2005/8/layout/vList2"/>
    <dgm:cxn modelId="{0B6FD733-3C15-4FB9-A609-0BBE40519EEF}" type="presParOf" srcId="{1AEB2439-A567-4630-B0BA-AAFB2DEF49CE}" destId="{3F921EF0-3FDE-4385-ABE6-75CB1C8D5A04}" srcOrd="0" destOrd="0" presId="urn:microsoft.com/office/officeart/2005/8/layout/vList2"/>
    <dgm:cxn modelId="{B590764F-882E-4DC1-98AF-3F46D0DB8F36}" type="presParOf" srcId="{1AEB2439-A567-4630-B0BA-AAFB2DEF49CE}" destId="{67517947-1897-4C8A-BF84-62AC38BE0834}" srcOrd="1" destOrd="0" presId="urn:microsoft.com/office/officeart/2005/8/layout/vList2"/>
    <dgm:cxn modelId="{7ABB43FB-8419-4A27-9907-F27EBFC95F02}" type="presParOf" srcId="{1AEB2439-A567-4630-B0BA-AAFB2DEF49CE}" destId="{EE2B695F-9586-41D6-913B-CFCBD8DDD04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9756D8-7738-4D88-9A9D-0E7BED88B29F}">
      <dsp:nvSpPr>
        <dsp:cNvPr id="0" name=""/>
        <dsp:cNvSpPr/>
      </dsp:nvSpPr>
      <dsp:spPr>
        <a:xfrm>
          <a:off x="1363" y="420041"/>
          <a:ext cx="4786447" cy="30393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841224-C8B1-44C1-A979-A34DBE072AD4}">
      <dsp:nvSpPr>
        <dsp:cNvPr id="0" name=""/>
        <dsp:cNvSpPr/>
      </dsp:nvSpPr>
      <dsp:spPr>
        <a:xfrm>
          <a:off x="533191" y="925277"/>
          <a:ext cx="4786447" cy="30393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Arial" panose="020B0604020202020204" pitchFamily="34" charset="0"/>
              <a:cs typeface="Arial" panose="020B0604020202020204" pitchFamily="34" charset="0"/>
            </a:rPr>
            <a:t>Women are equal but different to men.  Women and men are fully equal in personhood, dignity and worth.  But women and men have different and distinct roles according to their gender, defined by God, such that male and female complement one another. </a:t>
          </a:r>
          <a:endParaRPr lang="en-US" sz="2300" kern="1200" dirty="0">
            <a:latin typeface="Arial" panose="020B0604020202020204" pitchFamily="34" charset="0"/>
            <a:cs typeface="Arial" panose="020B0604020202020204" pitchFamily="34" charset="0"/>
          </a:endParaRPr>
        </a:p>
      </dsp:txBody>
      <dsp:txXfrm>
        <a:off x="622212" y="1014298"/>
        <a:ext cx="4608405" cy="2861351"/>
      </dsp:txXfrm>
    </dsp:sp>
    <dsp:sp modelId="{03E793FC-579F-4073-83CE-B8B040351299}">
      <dsp:nvSpPr>
        <dsp:cNvPr id="0" name=""/>
        <dsp:cNvSpPr/>
      </dsp:nvSpPr>
      <dsp:spPr>
        <a:xfrm>
          <a:off x="5851465" y="420041"/>
          <a:ext cx="4786447" cy="30393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F29F1-43EB-4584-89D8-73086E5B147D}">
      <dsp:nvSpPr>
        <dsp:cNvPr id="0" name=""/>
        <dsp:cNvSpPr/>
      </dsp:nvSpPr>
      <dsp:spPr>
        <a:xfrm>
          <a:off x="6383293" y="925277"/>
          <a:ext cx="4786447" cy="30393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GB" sz="2300" kern="1200" dirty="0">
              <a:latin typeface="Arial" panose="020B0604020202020204" pitchFamily="34" charset="0"/>
              <a:cs typeface="Arial" panose="020B0604020202020204" pitchFamily="34" charset="0"/>
            </a:rPr>
            <a:t>Women can’t biblically hold the office of elder or overseer in a local church, men are to hold the office of pastor/ overseer.</a:t>
          </a:r>
          <a:endParaRPr lang="en-US" sz="2300" kern="1200" dirty="0">
            <a:latin typeface="Arial" panose="020B0604020202020204" pitchFamily="34" charset="0"/>
            <a:cs typeface="Arial" panose="020B0604020202020204" pitchFamily="34" charset="0"/>
          </a:endParaRPr>
        </a:p>
      </dsp:txBody>
      <dsp:txXfrm>
        <a:off x="6472314" y="1014298"/>
        <a:ext cx="4608405" cy="286135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DD803D-CD50-4F66-AE09-5AAAA3D9149F}">
      <dsp:nvSpPr>
        <dsp:cNvPr id="0" name=""/>
        <dsp:cNvSpPr/>
      </dsp:nvSpPr>
      <dsp:spPr>
        <a:xfrm>
          <a:off x="0" y="0"/>
          <a:ext cx="6001080" cy="1670208"/>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GB" sz="4600" kern="1200" dirty="0">
              <a:latin typeface="Arial" panose="020B0604020202020204" pitchFamily="34" charset="0"/>
              <a:cs typeface="Arial" panose="020B0604020202020204" pitchFamily="34" charset="0"/>
            </a:rPr>
            <a:t>Something to explore further</a:t>
          </a:r>
          <a:endParaRPr lang="en-US" sz="4600" kern="1200" dirty="0">
            <a:latin typeface="Arial" panose="020B0604020202020204" pitchFamily="34" charset="0"/>
            <a:cs typeface="Arial" panose="020B0604020202020204" pitchFamily="34" charset="0"/>
          </a:endParaRPr>
        </a:p>
      </dsp:txBody>
      <dsp:txXfrm>
        <a:off x="48919" y="48919"/>
        <a:ext cx="4198794" cy="1572370"/>
      </dsp:txXfrm>
    </dsp:sp>
    <dsp:sp modelId="{581E64AE-1540-4749-AAFC-D76A1D9E9316}">
      <dsp:nvSpPr>
        <dsp:cNvPr id="0" name=""/>
        <dsp:cNvSpPr/>
      </dsp:nvSpPr>
      <dsp:spPr>
        <a:xfrm>
          <a:off x="529507" y="1948577"/>
          <a:ext cx="6001080" cy="167020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GB" sz="4600" kern="1200" dirty="0">
              <a:latin typeface="Arial" panose="020B0604020202020204" pitchFamily="34" charset="0"/>
              <a:cs typeface="Arial" panose="020B0604020202020204" pitchFamily="34" charset="0"/>
            </a:rPr>
            <a:t>Something I’ve learnt</a:t>
          </a:r>
          <a:endParaRPr lang="en-US" sz="4600" kern="1200" dirty="0">
            <a:latin typeface="Arial" panose="020B0604020202020204" pitchFamily="34" charset="0"/>
            <a:cs typeface="Arial" panose="020B0604020202020204" pitchFamily="34" charset="0"/>
          </a:endParaRPr>
        </a:p>
      </dsp:txBody>
      <dsp:txXfrm>
        <a:off x="578426" y="1997496"/>
        <a:ext cx="4288099" cy="1572370"/>
      </dsp:txXfrm>
    </dsp:sp>
    <dsp:sp modelId="{A9D3C9A5-67A5-4196-BDF1-9850ED9B6002}">
      <dsp:nvSpPr>
        <dsp:cNvPr id="0" name=""/>
        <dsp:cNvSpPr/>
      </dsp:nvSpPr>
      <dsp:spPr>
        <a:xfrm>
          <a:off x="1059014" y="3897154"/>
          <a:ext cx="6001080" cy="1670208"/>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marL="0" lvl="0" indent="0" algn="l" defTabSz="2044700">
            <a:lnSpc>
              <a:spcPct val="90000"/>
            </a:lnSpc>
            <a:spcBef>
              <a:spcPct val="0"/>
            </a:spcBef>
            <a:spcAft>
              <a:spcPct val="35000"/>
            </a:spcAft>
            <a:buNone/>
          </a:pPr>
          <a:r>
            <a:rPr lang="en-GB" sz="4600" kern="1200" dirty="0">
              <a:latin typeface="Arial" panose="020B0604020202020204" pitchFamily="34" charset="0"/>
              <a:cs typeface="Arial" panose="020B0604020202020204" pitchFamily="34" charset="0"/>
            </a:rPr>
            <a:t>Something to change…</a:t>
          </a:r>
          <a:endParaRPr lang="en-US" sz="4600" kern="1200" dirty="0">
            <a:latin typeface="Arial" panose="020B0604020202020204" pitchFamily="34" charset="0"/>
            <a:cs typeface="Arial" panose="020B0604020202020204" pitchFamily="34" charset="0"/>
          </a:endParaRPr>
        </a:p>
      </dsp:txBody>
      <dsp:txXfrm>
        <a:off x="1107933" y="3946073"/>
        <a:ext cx="4288099" cy="1572370"/>
      </dsp:txXfrm>
    </dsp:sp>
    <dsp:sp modelId="{E03528DD-86AF-4791-8B92-3AF057E72F7E}">
      <dsp:nvSpPr>
        <dsp:cNvPr id="0" name=""/>
        <dsp:cNvSpPr/>
      </dsp:nvSpPr>
      <dsp:spPr>
        <a:xfrm>
          <a:off x="4915444" y="1266575"/>
          <a:ext cx="1085635" cy="108563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159712" y="1266575"/>
        <a:ext cx="597099" cy="816940"/>
      </dsp:txXfrm>
    </dsp:sp>
    <dsp:sp modelId="{3602CB7A-5501-4F8C-89F0-C0E83301F36A}">
      <dsp:nvSpPr>
        <dsp:cNvPr id="0" name=""/>
        <dsp:cNvSpPr/>
      </dsp:nvSpPr>
      <dsp:spPr>
        <a:xfrm>
          <a:off x="5444952" y="3204017"/>
          <a:ext cx="1085635" cy="1085635"/>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89220" y="3204017"/>
        <a:ext cx="597099" cy="8169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90C04-7C7E-4240-9111-D3BBB4B13FAA}">
      <dsp:nvSpPr>
        <dsp:cNvPr id="0" name=""/>
        <dsp:cNvSpPr/>
      </dsp:nvSpPr>
      <dsp:spPr>
        <a:xfrm>
          <a:off x="1283" y="142206"/>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18DB35-8753-43C8-982A-869F938D0B89}">
      <dsp:nvSpPr>
        <dsp:cNvPr id="0" name=""/>
        <dsp:cNvSpPr/>
      </dsp:nvSpPr>
      <dsp:spPr>
        <a:xfrm>
          <a:off x="501904" y="617796"/>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GB" sz="4400" b="0" kern="1200" dirty="0">
              <a:latin typeface="Arial" panose="020B0604020202020204" pitchFamily="34" charset="0"/>
              <a:cs typeface="Arial" panose="020B0604020202020204" pitchFamily="34" charset="0"/>
            </a:rPr>
            <a:t>Women have an exalted helper design</a:t>
          </a:r>
          <a:endParaRPr lang="en-US" sz="4400" b="0" kern="1200" dirty="0">
            <a:latin typeface="Arial" panose="020B0604020202020204" pitchFamily="34" charset="0"/>
            <a:cs typeface="Arial" panose="020B0604020202020204" pitchFamily="34" charset="0"/>
          </a:endParaRPr>
        </a:p>
      </dsp:txBody>
      <dsp:txXfrm>
        <a:off x="585701" y="701593"/>
        <a:ext cx="4337991" cy="2693452"/>
      </dsp:txXfrm>
    </dsp:sp>
    <dsp:sp modelId="{6DBAE69D-A397-47C1-9A24-2BD05FFDB3C6}">
      <dsp:nvSpPr>
        <dsp:cNvPr id="0" name=""/>
        <dsp:cNvSpPr/>
      </dsp:nvSpPr>
      <dsp:spPr>
        <a:xfrm>
          <a:off x="5508110" y="142206"/>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DED1F4-4A1C-456D-A51D-59B62560EF8D}">
      <dsp:nvSpPr>
        <dsp:cNvPr id="0" name=""/>
        <dsp:cNvSpPr/>
      </dsp:nvSpPr>
      <dsp:spPr>
        <a:xfrm>
          <a:off x="6008730" y="617796"/>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en-GB" sz="4400" b="0" kern="1200" dirty="0">
              <a:latin typeface="Arial" panose="020B0604020202020204" pitchFamily="34" charset="0"/>
              <a:cs typeface="Arial" panose="020B0604020202020204" pitchFamily="34" charset="0"/>
            </a:rPr>
            <a:t>Women are indispensable to God’s good purposes</a:t>
          </a:r>
          <a:endParaRPr lang="en-US" sz="4400" b="0" kern="1200" dirty="0">
            <a:latin typeface="Arial" panose="020B0604020202020204" pitchFamily="34" charset="0"/>
            <a:cs typeface="Arial" panose="020B0604020202020204" pitchFamily="34" charset="0"/>
          </a:endParaRPr>
        </a:p>
      </dsp:txBody>
      <dsp:txXfrm>
        <a:off x="6092527" y="701593"/>
        <a:ext cx="4337991" cy="26934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4B125-B8C6-44D4-95E9-0781FF91BB00}">
      <dsp:nvSpPr>
        <dsp:cNvPr id="0" name=""/>
        <dsp:cNvSpPr/>
      </dsp:nvSpPr>
      <dsp:spPr>
        <a:xfrm>
          <a:off x="0" y="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437F9-D989-4F0E-A627-8A1FC12A5A2D}">
      <dsp:nvSpPr>
        <dsp:cNvPr id="0" name=""/>
        <dsp:cNvSpPr/>
      </dsp:nvSpPr>
      <dsp:spPr>
        <a:xfrm>
          <a:off x="0" y="0"/>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Hear women</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in your</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decision making</a:t>
          </a:r>
          <a:endParaRPr lang="en-US" sz="5000" kern="1200" dirty="0">
            <a:latin typeface="Arial" panose="020B0604020202020204" pitchFamily="34" charset="0"/>
            <a:cs typeface="Arial" panose="020B0604020202020204" pitchFamily="34" charset="0"/>
          </a:endParaRPr>
        </a:p>
      </dsp:txBody>
      <dsp:txXfrm>
        <a:off x="0" y="0"/>
        <a:ext cx="7458074" cy="2783681"/>
      </dsp:txXfrm>
    </dsp:sp>
    <dsp:sp modelId="{DB6E3E74-5DFA-45E9-8DB0-79C85A5EFA7B}">
      <dsp:nvSpPr>
        <dsp:cNvPr id="0" name=""/>
        <dsp:cNvSpPr/>
      </dsp:nvSpPr>
      <dsp:spPr>
        <a:xfrm>
          <a:off x="0" y="2783681"/>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43E24-EB91-4AA7-BDFF-A29639556152}">
      <dsp:nvSpPr>
        <dsp:cNvPr id="0" name=""/>
        <dsp:cNvSpPr/>
      </dsp:nvSpPr>
      <dsp:spPr>
        <a:xfrm>
          <a:off x="0" y="2783681"/>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ctr" defTabSz="444500">
            <a:lnSpc>
              <a:spcPct val="90000"/>
            </a:lnSpc>
            <a:spcBef>
              <a:spcPct val="0"/>
            </a:spcBef>
            <a:spcAft>
              <a:spcPct val="35000"/>
            </a:spcAft>
            <a:buNone/>
          </a:pPr>
          <a:endParaRPr lang="en-GB" sz="1000" kern="1200" dirty="0"/>
        </a:p>
        <a:p>
          <a:pPr marL="0" lvl="0" indent="0" algn="ctr" defTabSz="4445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“As a woman I have only ever once sat down and had a 121 with my pastor. It was in a busy coffee shop and I massively appreciated him asking me what I thought of church, how things were going and how church could be improved.”</a:t>
          </a:r>
          <a:endParaRPr lang="en-US" sz="2800" kern="1200" dirty="0">
            <a:latin typeface="Arial" panose="020B0604020202020204" pitchFamily="34" charset="0"/>
            <a:cs typeface="Arial" panose="020B0604020202020204" pitchFamily="34" charset="0"/>
          </a:endParaRPr>
        </a:p>
      </dsp:txBody>
      <dsp:txXfrm>
        <a:off x="0" y="2783681"/>
        <a:ext cx="7458074" cy="27836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4B125-B8C6-44D4-95E9-0781FF91BB00}">
      <dsp:nvSpPr>
        <dsp:cNvPr id="0" name=""/>
        <dsp:cNvSpPr/>
      </dsp:nvSpPr>
      <dsp:spPr>
        <a:xfrm>
          <a:off x="0" y="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437F9-D989-4F0E-A627-8A1FC12A5A2D}">
      <dsp:nvSpPr>
        <dsp:cNvPr id="0" name=""/>
        <dsp:cNvSpPr/>
      </dsp:nvSpPr>
      <dsp:spPr>
        <a:xfrm>
          <a:off x="0" y="0"/>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Hear women</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on your staff team </a:t>
          </a:r>
          <a:endParaRPr lang="en-US" sz="5000" kern="1200" dirty="0">
            <a:latin typeface="Arial" panose="020B0604020202020204" pitchFamily="34" charset="0"/>
            <a:cs typeface="Arial" panose="020B0604020202020204" pitchFamily="34" charset="0"/>
          </a:endParaRPr>
        </a:p>
      </dsp:txBody>
      <dsp:txXfrm>
        <a:off x="0" y="0"/>
        <a:ext cx="7458074" cy="2783681"/>
      </dsp:txXfrm>
    </dsp:sp>
    <dsp:sp modelId="{DB6E3E74-5DFA-45E9-8DB0-79C85A5EFA7B}">
      <dsp:nvSpPr>
        <dsp:cNvPr id="0" name=""/>
        <dsp:cNvSpPr/>
      </dsp:nvSpPr>
      <dsp:spPr>
        <a:xfrm>
          <a:off x="0" y="2243842"/>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43E24-EB91-4AA7-BDFF-A29639556152}">
      <dsp:nvSpPr>
        <dsp:cNvPr id="0" name=""/>
        <dsp:cNvSpPr/>
      </dsp:nvSpPr>
      <dsp:spPr>
        <a:xfrm>
          <a:off x="0" y="2519287"/>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GB" sz="2400" kern="1200" dirty="0"/>
        </a:p>
        <a:p>
          <a:pPr marL="0" lvl="0" indent="0" algn="ctr" defTabSz="1066800">
            <a:lnSpc>
              <a:spcPct val="90000"/>
            </a:lnSpc>
            <a:spcBef>
              <a:spcPct val="0"/>
            </a:spcBef>
            <a:spcAft>
              <a:spcPct val="35000"/>
            </a:spcAft>
            <a:buNone/>
          </a:pPr>
          <a:r>
            <a:rPr lang="en-GB" sz="3600" kern="1200" dirty="0">
              <a:latin typeface="Arial" panose="020B0604020202020204" pitchFamily="34" charset="0"/>
              <a:cs typeface="Arial" panose="020B0604020202020204" pitchFamily="34" charset="0"/>
            </a:rPr>
            <a:t>Make sure the channels of communication are in place, open and frequently used.</a:t>
          </a:r>
          <a:endParaRPr lang="en-US" sz="3600" kern="1200" dirty="0">
            <a:latin typeface="Arial" panose="020B0604020202020204" pitchFamily="34" charset="0"/>
            <a:cs typeface="Arial" panose="020B0604020202020204" pitchFamily="34" charset="0"/>
          </a:endParaRPr>
        </a:p>
      </dsp:txBody>
      <dsp:txXfrm>
        <a:off x="0" y="2519287"/>
        <a:ext cx="7458074" cy="27836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4B125-B8C6-44D4-95E9-0781FF91BB00}">
      <dsp:nvSpPr>
        <dsp:cNvPr id="0" name=""/>
        <dsp:cNvSpPr/>
      </dsp:nvSpPr>
      <dsp:spPr>
        <a:xfrm>
          <a:off x="0" y="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437F9-D989-4F0E-A627-8A1FC12A5A2D}">
      <dsp:nvSpPr>
        <dsp:cNvPr id="0" name=""/>
        <dsp:cNvSpPr/>
      </dsp:nvSpPr>
      <dsp:spPr>
        <a:xfrm>
          <a:off x="0" y="0"/>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Hear women</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who teach/exercise Word gifts</a:t>
          </a:r>
          <a:endParaRPr lang="en-US" sz="5000" kern="1200" dirty="0">
            <a:latin typeface="Arial" panose="020B0604020202020204" pitchFamily="34" charset="0"/>
            <a:cs typeface="Arial" panose="020B0604020202020204" pitchFamily="34" charset="0"/>
          </a:endParaRPr>
        </a:p>
      </dsp:txBody>
      <dsp:txXfrm>
        <a:off x="0" y="0"/>
        <a:ext cx="7458074" cy="2783681"/>
      </dsp:txXfrm>
    </dsp:sp>
    <dsp:sp modelId="{DB6E3E74-5DFA-45E9-8DB0-79C85A5EFA7B}">
      <dsp:nvSpPr>
        <dsp:cNvPr id="0" name=""/>
        <dsp:cNvSpPr/>
      </dsp:nvSpPr>
      <dsp:spPr>
        <a:xfrm>
          <a:off x="0" y="2783681"/>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43E24-EB91-4AA7-BDFF-A29639556152}">
      <dsp:nvSpPr>
        <dsp:cNvPr id="0" name=""/>
        <dsp:cNvSpPr/>
      </dsp:nvSpPr>
      <dsp:spPr>
        <a:xfrm>
          <a:off x="0" y="2783681"/>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endParaRPr lang="en-GB" sz="2400" kern="1200" dirty="0"/>
        </a:p>
        <a:p>
          <a:pPr marL="0" lvl="0" indent="0" algn="ctr" defTabSz="1066800">
            <a:lnSpc>
              <a:spcPct val="90000"/>
            </a:lnSpc>
            <a:spcBef>
              <a:spcPct val="0"/>
            </a:spcBef>
            <a:spcAft>
              <a:spcPct val="35000"/>
            </a:spcAft>
            <a:buNone/>
          </a:pPr>
          <a:r>
            <a:rPr lang="en-GB" sz="2800" kern="1200" dirty="0">
              <a:latin typeface="Arial" panose="020B0604020202020204" pitchFamily="34" charset="0"/>
              <a:cs typeface="Arial" panose="020B0604020202020204" pitchFamily="34" charset="0"/>
            </a:rPr>
            <a:t>“I think there needs to be such care to not limit the roles and opportunities open to women within the church one tiny bit more than obedience to God's word requires”.</a:t>
          </a:r>
          <a:endParaRPr lang="en-US" sz="2800" kern="1200" dirty="0">
            <a:latin typeface="Arial" panose="020B0604020202020204" pitchFamily="34" charset="0"/>
            <a:cs typeface="Arial" panose="020B0604020202020204" pitchFamily="34" charset="0"/>
          </a:endParaRPr>
        </a:p>
      </dsp:txBody>
      <dsp:txXfrm>
        <a:off x="0" y="2783681"/>
        <a:ext cx="7458074" cy="27836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4B125-B8C6-44D4-95E9-0781FF91BB00}">
      <dsp:nvSpPr>
        <dsp:cNvPr id="0" name=""/>
        <dsp:cNvSpPr/>
      </dsp:nvSpPr>
      <dsp:spPr>
        <a:xfrm>
          <a:off x="0" y="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437F9-D989-4F0E-A627-8A1FC12A5A2D}">
      <dsp:nvSpPr>
        <dsp:cNvPr id="0" name=""/>
        <dsp:cNvSpPr/>
      </dsp:nvSpPr>
      <dsp:spPr>
        <a:xfrm>
          <a:off x="0" y="0"/>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Hear women</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who serve</a:t>
          </a:r>
          <a:endParaRPr lang="en-US" sz="5000" kern="1200" dirty="0">
            <a:latin typeface="Arial" panose="020B0604020202020204" pitchFamily="34" charset="0"/>
            <a:cs typeface="Arial" panose="020B0604020202020204" pitchFamily="34" charset="0"/>
          </a:endParaRPr>
        </a:p>
      </dsp:txBody>
      <dsp:txXfrm>
        <a:off x="0" y="0"/>
        <a:ext cx="7458074" cy="2783681"/>
      </dsp:txXfrm>
    </dsp:sp>
    <dsp:sp modelId="{DB6E3E74-5DFA-45E9-8DB0-79C85A5EFA7B}">
      <dsp:nvSpPr>
        <dsp:cNvPr id="0" name=""/>
        <dsp:cNvSpPr/>
      </dsp:nvSpPr>
      <dsp:spPr>
        <a:xfrm>
          <a:off x="0" y="2177757"/>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43E24-EB91-4AA7-BDFF-A29639556152}">
      <dsp:nvSpPr>
        <dsp:cNvPr id="0" name=""/>
        <dsp:cNvSpPr/>
      </dsp:nvSpPr>
      <dsp:spPr>
        <a:xfrm>
          <a:off x="0" y="2464198"/>
          <a:ext cx="7458074" cy="2783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ctr" defTabSz="444500">
            <a:lnSpc>
              <a:spcPct val="90000"/>
            </a:lnSpc>
            <a:spcBef>
              <a:spcPct val="0"/>
            </a:spcBef>
            <a:spcAft>
              <a:spcPct val="35000"/>
            </a:spcAft>
            <a:buNone/>
          </a:pPr>
          <a:endParaRPr lang="en-GB" sz="1000" kern="1200" dirty="0"/>
        </a:p>
        <a:p>
          <a:pPr marL="0" lvl="0" indent="0" algn="ctr" defTabSz="4445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‘In complementarian circles, when we’re clear about the few things God has not called women to do, God’s people can pursue wholeheartedly the support and encouragement of the countless things women can do’.</a:t>
          </a:r>
        </a:p>
        <a:p>
          <a:pPr marL="0" lvl="0" indent="0" algn="ctr" defTabSz="444500">
            <a:lnSpc>
              <a:spcPct val="90000"/>
            </a:lnSpc>
            <a:spcBef>
              <a:spcPct val="0"/>
            </a:spcBef>
            <a:spcAft>
              <a:spcPct val="35000"/>
            </a:spcAft>
            <a:buNone/>
          </a:pPr>
          <a:endParaRPr lang="en-GB" sz="1000" kern="1200" dirty="0">
            <a:latin typeface="Arial" panose="020B0604020202020204" pitchFamily="34" charset="0"/>
            <a:cs typeface="Arial" panose="020B0604020202020204" pitchFamily="34" charset="0"/>
          </a:endParaRPr>
        </a:p>
        <a:p>
          <a:pPr marL="0" lvl="0" indent="0" algn="ctr" defTabSz="4445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Cindy </a:t>
          </a:r>
          <a:r>
            <a:rPr lang="en-GB" sz="2400" kern="1200" dirty="0" err="1">
              <a:latin typeface="Arial" panose="020B0604020202020204" pitchFamily="34" charset="0"/>
              <a:cs typeface="Arial" panose="020B0604020202020204" pitchFamily="34" charset="0"/>
            </a:rPr>
            <a:t>Cochrum</a:t>
          </a:r>
          <a:r>
            <a:rPr lang="en-GB" sz="2400" kern="1200" dirty="0">
              <a:latin typeface="Arial" panose="020B0604020202020204" pitchFamily="34" charset="0"/>
              <a:cs typeface="Arial" panose="020B0604020202020204" pitchFamily="34" charset="0"/>
            </a:rPr>
            <a:t> : Word-filled women’s ministry</a:t>
          </a:r>
          <a:endParaRPr lang="en-US" sz="2400" kern="1200" dirty="0">
            <a:latin typeface="Arial" panose="020B0604020202020204" pitchFamily="34" charset="0"/>
            <a:cs typeface="Arial" panose="020B0604020202020204" pitchFamily="34" charset="0"/>
          </a:endParaRPr>
        </a:p>
      </dsp:txBody>
      <dsp:txXfrm>
        <a:off x="0" y="2464198"/>
        <a:ext cx="7458074" cy="27836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4B125-B8C6-44D4-95E9-0781FF91BB00}">
      <dsp:nvSpPr>
        <dsp:cNvPr id="0" name=""/>
        <dsp:cNvSpPr/>
      </dsp:nvSpPr>
      <dsp:spPr>
        <a:xfrm>
          <a:off x="0" y="262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437F9-D989-4F0E-A627-8A1FC12A5A2D}">
      <dsp:nvSpPr>
        <dsp:cNvPr id="0" name=""/>
        <dsp:cNvSpPr/>
      </dsp:nvSpPr>
      <dsp:spPr>
        <a:xfrm>
          <a:off x="0" y="2620"/>
          <a:ext cx="7450790" cy="1434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Hear women</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in church services</a:t>
          </a:r>
          <a:endParaRPr lang="en-US" sz="5000" kern="1200" dirty="0">
            <a:latin typeface="Arial" panose="020B0604020202020204" pitchFamily="34" charset="0"/>
            <a:cs typeface="Arial" panose="020B0604020202020204" pitchFamily="34" charset="0"/>
          </a:endParaRPr>
        </a:p>
      </dsp:txBody>
      <dsp:txXfrm>
        <a:off x="0" y="2620"/>
        <a:ext cx="7450790" cy="1434636"/>
      </dsp:txXfrm>
    </dsp:sp>
    <dsp:sp modelId="{DB6E3E74-5DFA-45E9-8DB0-79C85A5EFA7B}">
      <dsp:nvSpPr>
        <dsp:cNvPr id="0" name=""/>
        <dsp:cNvSpPr/>
      </dsp:nvSpPr>
      <dsp:spPr>
        <a:xfrm>
          <a:off x="0" y="215289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43E24-EB91-4AA7-BDFF-A29639556152}">
      <dsp:nvSpPr>
        <dsp:cNvPr id="0" name=""/>
        <dsp:cNvSpPr/>
      </dsp:nvSpPr>
      <dsp:spPr>
        <a:xfrm>
          <a:off x="0" y="1310739"/>
          <a:ext cx="7458074" cy="11417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ctr" defTabSz="444500">
            <a:lnSpc>
              <a:spcPct val="90000"/>
            </a:lnSpc>
            <a:spcBef>
              <a:spcPct val="0"/>
            </a:spcBef>
            <a:spcAft>
              <a:spcPct val="35000"/>
            </a:spcAft>
            <a:buNone/>
          </a:pPr>
          <a:endParaRPr lang="en-GB" sz="1000" kern="1200" dirty="0"/>
        </a:p>
      </dsp:txBody>
      <dsp:txXfrm>
        <a:off x="0" y="1310739"/>
        <a:ext cx="7458074" cy="1141744"/>
      </dsp:txXfrm>
    </dsp:sp>
    <dsp:sp modelId="{C056B125-51E3-4A96-88AD-A94C98D9F8FE}">
      <dsp:nvSpPr>
        <dsp:cNvPr id="0" name=""/>
        <dsp:cNvSpPr/>
      </dsp:nvSpPr>
      <dsp:spPr>
        <a:xfrm>
          <a:off x="0" y="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CCA597-A849-4C7A-BE85-C3842CCF9202}">
      <dsp:nvSpPr>
        <dsp:cNvPr id="0" name=""/>
        <dsp:cNvSpPr/>
      </dsp:nvSpPr>
      <dsp:spPr>
        <a:xfrm>
          <a:off x="0" y="2579000"/>
          <a:ext cx="7450790" cy="2985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Do women publicly participate in church services in your church</a:t>
          </a:r>
          <a:r>
            <a:rPr lang="en-GB" sz="2400" kern="1200">
              <a:latin typeface="Arial" panose="020B0604020202020204" pitchFamily="34" charset="0"/>
              <a:cs typeface="Arial" panose="020B0604020202020204" pitchFamily="34" charset="0"/>
            </a:rPr>
            <a:t>? </a:t>
          </a:r>
        </a:p>
        <a:p>
          <a:pPr marL="0" lvl="0" indent="0" algn="ctr" defTabSz="1066800">
            <a:lnSpc>
              <a:spcPct val="90000"/>
            </a:lnSpc>
            <a:spcBef>
              <a:spcPct val="0"/>
            </a:spcBef>
            <a:spcAft>
              <a:spcPct val="35000"/>
            </a:spcAft>
            <a:buNone/>
          </a:pPr>
          <a:endParaRPr lang="en-GB" sz="2400" kern="1200" dirty="0">
            <a:latin typeface="Arial" panose="020B0604020202020204" pitchFamily="34" charset="0"/>
            <a:cs typeface="Arial" panose="020B0604020202020204" pitchFamily="34" charset="0"/>
          </a:endParaRPr>
        </a:p>
        <a:p>
          <a:pPr marL="0" lvl="0" indent="0" algn="ctr"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What is the benefit of this to you as male leaders/ elders and to the congregation? </a:t>
          </a:r>
        </a:p>
      </dsp:txBody>
      <dsp:txXfrm>
        <a:off x="0" y="2579000"/>
        <a:ext cx="7450790" cy="298574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4B125-B8C6-44D4-95E9-0781FF91BB00}">
      <dsp:nvSpPr>
        <dsp:cNvPr id="0" name=""/>
        <dsp:cNvSpPr/>
      </dsp:nvSpPr>
      <dsp:spPr>
        <a:xfrm>
          <a:off x="0" y="2218"/>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5437F9-D989-4F0E-A627-8A1FC12A5A2D}">
      <dsp:nvSpPr>
        <dsp:cNvPr id="0" name=""/>
        <dsp:cNvSpPr/>
      </dsp:nvSpPr>
      <dsp:spPr>
        <a:xfrm>
          <a:off x="0" y="2218"/>
          <a:ext cx="7450790" cy="1640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0" tIns="190500" rIns="190500" bIns="190500" numCol="1" spcCol="1270" anchor="t" anchorCtr="0">
          <a:noAutofit/>
        </a:bodyPr>
        <a:lstStyle/>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Hear women</a:t>
          </a:r>
        </a:p>
        <a:p>
          <a:pPr marL="0" lvl="0" indent="0" algn="ctr" defTabSz="2222500">
            <a:lnSpc>
              <a:spcPct val="100000"/>
            </a:lnSpc>
            <a:spcBef>
              <a:spcPct val="0"/>
            </a:spcBef>
            <a:spcAft>
              <a:spcPts val="0"/>
            </a:spcAft>
            <a:buNone/>
          </a:pPr>
          <a:r>
            <a:rPr lang="en-GB" sz="5000" b="1" kern="1200" dirty="0">
              <a:latin typeface="Arial" panose="020B0604020202020204" pitchFamily="34" charset="0"/>
              <a:cs typeface="Arial" panose="020B0604020202020204" pitchFamily="34" charset="0"/>
            </a:rPr>
            <a:t>praying publicly</a:t>
          </a:r>
          <a:endParaRPr lang="en-US" sz="5000" kern="1200" dirty="0">
            <a:latin typeface="Arial" panose="020B0604020202020204" pitchFamily="34" charset="0"/>
            <a:cs typeface="Arial" panose="020B0604020202020204" pitchFamily="34" charset="0"/>
          </a:endParaRPr>
        </a:p>
      </dsp:txBody>
      <dsp:txXfrm>
        <a:off x="0" y="2218"/>
        <a:ext cx="7450790" cy="1640894"/>
      </dsp:txXfrm>
    </dsp:sp>
    <dsp:sp modelId="{DB6E3E74-5DFA-45E9-8DB0-79C85A5EFA7B}">
      <dsp:nvSpPr>
        <dsp:cNvPr id="0" name=""/>
        <dsp:cNvSpPr/>
      </dsp:nvSpPr>
      <dsp:spPr>
        <a:xfrm>
          <a:off x="0" y="2112310"/>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43E24-EB91-4AA7-BDFF-A29639556152}">
      <dsp:nvSpPr>
        <dsp:cNvPr id="0" name=""/>
        <dsp:cNvSpPr/>
      </dsp:nvSpPr>
      <dsp:spPr>
        <a:xfrm>
          <a:off x="0" y="1643113"/>
          <a:ext cx="7458074" cy="7720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ctr" defTabSz="444500">
            <a:lnSpc>
              <a:spcPct val="90000"/>
            </a:lnSpc>
            <a:spcBef>
              <a:spcPct val="0"/>
            </a:spcBef>
            <a:spcAft>
              <a:spcPct val="35000"/>
            </a:spcAft>
            <a:buNone/>
          </a:pPr>
          <a:endParaRPr lang="en-GB" sz="1000" kern="1200" dirty="0"/>
        </a:p>
      </dsp:txBody>
      <dsp:txXfrm>
        <a:off x="0" y="1643113"/>
        <a:ext cx="7458074" cy="772036"/>
      </dsp:txXfrm>
    </dsp:sp>
    <dsp:sp modelId="{151A5A18-C335-4C42-B2E8-313E78841460}">
      <dsp:nvSpPr>
        <dsp:cNvPr id="0" name=""/>
        <dsp:cNvSpPr/>
      </dsp:nvSpPr>
      <dsp:spPr>
        <a:xfrm>
          <a:off x="0" y="2113852"/>
          <a:ext cx="745807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87FA96-8C73-417C-9F4B-703942DE6CBC}">
      <dsp:nvSpPr>
        <dsp:cNvPr id="0" name=""/>
        <dsp:cNvSpPr/>
      </dsp:nvSpPr>
      <dsp:spPr>
        <a:xfrm>
          <a:off x="0" y="2415149"/>
          <a:ext cx="7450790" cy="3149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‘I Cor.11 seems to be permitting women praying in the church… I suspect Paul passes no judgment on women praying in the assembly because it was accepted practice.  Women were free to do so then, and they should be encouraged to do so now’. </a:t>
          </a:r>
        </a:p>
        <a:p>
          <a:pPr marL="0" lvl="0" indent="0" algn="l" defTabSz="1066800">
            <a:lnSpc>
              <a:spcPct val="90000"/>
            </a:lnSpc>
            <a:spcBef>
              <a:spcPct val="0"/>
            </a:spcBef>
            <a:spcAft>
              <a:spcPct val="35000"/>
            </a:spcAft>
            <a:buNone/>
          </a:pPr>
          <a:endParaRPr lang="en-GB" sz="2400" b="0" i="0" u="none" kern="1200" dirty="0">
            <a:latin typeface="Arial" panose="020B0604020202020204" pitchFamily="34" charset="0"/>
            <a:cs typeface="Arial" panose="020B0604020202020204" pitchFamily="34" charset="0"/>
          </a:endParaRPr>
        </a:p>
        <a:p>
          <a:pPr marL="0" lvl="0" indent="0" algn="ctr" defTabSz="1066800">
            <a:lnSpc>
              <a:spcPct val="90000"/>
            </a:lnSpc>
            <a:spcBef>
              <a:spcPct val="0"/>
            </a:spcBef>
            <a:spcAft>
              <a:spcPct val="35000"/>
            </a:spcAft>
            <a:buNone/>
          </a:pPr>
          <a:r>
            <a:rPr lang="en-GB" sz="2400" b="0" i="0" u="none" kern="1200" dirty="0" err="1">
              <a:latin typeface="Arial" panose="020B0604020202020204" pitchFamily="34" charset="0"/>
              <a:cs typeface="Arial" panose="020B0604020202020204" pitchFamily="34" charset="0"/>
            </a:rPr>
            <a:t>Thabiti</a:t>
          </a:r>
          <a:r>
            <a:rPr lang="en-GB" sz="2400" b="0" i="0" u="none" kern="1200" dirty="0">
              <a:latin typeface="Arial" panose="020B0604020202020204" pitchFamily="34" charset="0"/>
              <a:cs typeface="Arial" panose="020B0604020202020204" pitchFamily="34" charset="0"/>
            </a:rPr>
            <a:t> Anyabwile “I’m a complementarian, but …women should pray in public”</a:t>
          </a:r>
        </a:p>
      </dsp:txBody>
      <dsp:txXfrm>
        <a:off x="0" y="2415149"/>
        <a:ext cx="7450790" cy="31499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921EF0-3FDE-4385-ABE6-75CB1C8D5A04}">
      <dsp:nvSpPr>
        <dsp:cNvPr id="0" name=""/>
        <dsp:cNvSpPr/>
      </dsp:nvSpPr>
      <dsp:spPr>
        <a:xfrm>
          <a:off x="0" y="1132"/>
          <a:ext cx="5686425" cy="31952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“Annabel comes to speak to you as an elder and says that she feels women’s voices are overlooked and not heard in your church. She serves in various ministries, is passionate about sharing the gospel with her friends and work colleagues and is a keen and enthusiastic Christian. </a:t>
          </a:r>
          <a:endParaRPr lang="en-US" sz="2400" kern="1200" dirty="0">
            <a:latin typeface="Arial" panose="020B0604020202020204" pitchFamily="34" charset="0"/>
            <a:cs typeface="Arial" panose="020B0604020202020204" pitchFamily="34" charset="0"/>
          </a:endParaRPr>
        </a:p>
      </dsp:txBody>
      <dsp:txXfrm>
        <a:off x="155980" y="157112"/>
        <a:ext cx="5374465" cy="2883310"/>
      </dsp:txXfrm>
    </dsp:sp>
    <dsp:sp modelId="{EE2B695F-9586-41D6-913B-CFCBD8DDD042}">
      <dsp:nvSpPr>
        <dsp:cNvPr id="0" name=""/>
        <dsp:cNvSpPr/>
      </dsp:nvSpPr>
      <dsp:spPr>
        <a:xfrm>
          <a:off x="0" y="3207400"/>
          <a:ext cx="5686425" cy="2358829"/>
        </a:xfrm>
        <a:prstGeom prst="roundRect">
          <a:avLst/>
        </a:prstGeom>
        <a:solidFill>
          <a:schemeClr val="accent2">
            <a:hueOff val="-1491940"/>
            <a:satOff val="-10606"/>
            <a:lumOff val="29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How legitimate do you think her perspective is and what would you say to encourage her and to show that you value her insights and views on all that is happening in church life?” </a:t>
          </a:r>
          <a:endParaRPr lang="en-US" sz="2400" kern="1200" dirty="0">
            <a:latin typeface="Arial" panose="020B0604020202020204" pitchFamily="34" charset="0"/>
            <a:cs typeface="Arial" panose="020B0604020202020204" pitchFamily="34" charset="0"/>
          </a:endParaRPr>
        </a:p>
      </dsp:txBody>
      <dsp:txXfrm>
        <a:off x="115149" y="3322549"/>
        <a:ext cx="5456127" cy="21285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8127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43508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2769768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352102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186007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95853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4235256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49358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3532218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636666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9/6/2024</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a:t>
            </a:fld>
            <a:endParaRPr lang="en-US"/>
          </a:p>
        </p:txBody>
      </p:sp>
    </p:spTree>
    <p:extLst>
      <p:ext uri="{BB962C8B-B14F-4D97-AF65-F5344CB8AC3E}">
        <p14:creationId xmlns:p14="http://schemas.microsoft.com/office/powerpoint/2010/main" val="1668411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9/6/2024</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a:t>
            </a:fld>
            <a:endParaRPr lang="en-US"/>
          </a:p>
        </p:txBody>
      </p:sp>
    </p:spTree>
    <p:extLst>
      <p:ext uri="{BB962C8B-B14F-4D97-AF65-F5344CB8AC3E}">
        <p14:creationId xmlns:p14="http://schemas.microsoft.com/office/powerpoint/2010/main" val="424161301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C37C960-91F5-4F61-B2CD-8A0379207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1884203-7A1F-4059-B697-23D53FA8A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5C31099-1BBD-40CE-BC60-FCE5074194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gradFill flip="none" rotWithShape="1">
            <a:gsLst>
              <a:gs pos="0">
                <a:schemeClr val="accent2">
                  <a:alpha val="60000"/>
                </a:schemeClr>
              </a:gs>
              <a:gs pos="100000">
                <a:schemeClr val="accent1">
                  <a:alpha val="6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31">
            <a:extLst>
              <a:ext uri="{FF2B5EF4-FFF2-40B4-BE49-F238E27FC236}">
                <a16:creationId xmlns:a16="http://schemas.microsoft.com/office/drawing/2014/main" id="{AE12D6A8-795F-441C-B70F-F3E0D262F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909" y="1"/>
            <a:ext cx="5770017" cy="2411171"/>
          </a:xfrm>
          <a:custGeom>
            <a:avLst/>
            <a:gdLst>
              <a:gd name="connsiteX0" fmla="*/ 0 w 5770017"/>
              <a:gd name="connsiteY0" fmla="*/ 0 h 2411171"/>
              <a:gd name="connsiteX1" fmla="*/ 5770017 w 5770017"/>
              <a:gd name="connsiteY1" fmla="*/ 0 h 2411171"/>
              <a:gd name="connsiteX2" fmla="*/ 5715824 w 5770017"/>
              <a:gd name="connsiteY2" fmla="*/ 124746 h 2411171"/>
              <a:gd name="connsiteX3" fmla="*/ 4925072 w 5770017"/>
              <a:gd name="connsiteY3" fmla="*/ 1254414 h 2411171"/>
              <a:gd name="connsiteX4" fmla="*/ 125602 w 5770017"/>
              <a:gd name="connsiteY4" fmla="*/ 1864423 h 2411171"/>
              <a:gd name="connsiteX5" fmla="*/ 0 w 5770017"/>
              <a:gd name="connsiteY5" fmla="*/ 1785927 h 2411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70017" h="2411171">
                <a:moveTo>
                  <a:pt x="0" y="0"/>
                </a:moveTo>
                <a:lnTo>
                  <a:pt x="5770017" y="0"/>
                </a:lnTo>
                <a:lnTo>
                  <a:pt x="5715824" y="124746"/>
                </a:lnTo>
                <a:cubicBezTo>
                  <a:pt x="5526044" y="533784"/>
                  <a:pt x="5262460" y="917027"/>
                  <a:pt x="4925072" y="1254414"/>
                </a:cubicBezTo>
                <a:cubicBezTo>
                  <a:pt x="3623720" y="2555767"/>
                  <a:pt x="1640148" y="2759102"/>
                  <a:pt x="125602" y="1864423"/>
                </a:cubicBezTo>
                <a:lnTo>
                  <a:pt x="0" y="1785927"/>
                </a:lnTo>
                <a:close/>
              </a:path>
            </a:pathLst>
          </a:custGeom>
          <a:gradFill>
            <a:gsLst>
              <a:gs pos="0">
                <a:schemeClr val="accent2">
                  <a:alpha val="20000"/>
                </a:schemeClr>
              </a:gs>
              <a:gs pos="100000">
                <a:schemeClr val="accent1">
                  <a:alpha val="20000"/>
                </a:schemeClr>
              </a:gs>
            </a:gsLst>
            <a:lin ang="2700000" scaled="1"/>
          </a:gradFill>
          <a:ln>
            <a:noFill/>
          </a:ln>
          <a:effectLst>
            <a:softEdge rad="520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ame 33">
            <a:extLst>
              <a:ext uri="{FF2B5EF4-FFF2-40B4-BE49-F238E27FC236}">
                <a16:creationId xmlns:a16="http://schemas.microsoft.com/office/drawing/2014/main" id="{77E975BE-D56B-41D7-A042-1DB14B6EB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CA041D2-2A03-C921-DB5F-5549AC9C0471}"/>
              </a:ext>
            </a:extLst>
          </p:cNvPr>
          <p:cNvSpPr>
            <a:spLocks noGrp="1"/>
          </p:cNvSpPr>
          <p:nvPr>
            <p:ph type="ctrTitle"/>
          </p:nvPr>
        </p:nvSpPr>
        <p:spPr>
          <a:xfrm>
            <a:off x="838200" y="1122363"/>
            <a:ext cx="5322618" cy="2387600"/>
          </a:xfrm>
        </p:spPr>
        <p:txBody>
          <a:bodyPr>
            <a:normAutofit/>
          </a:bodyPr>
          <a:lstStyle/>
          <a:p>
            <a:pPr algn="l"/>
            <a:r>
              <a:rPr lang="en-GB" sz="3800" b="1" dirty="0">
                <a:solidFill>
                  <a:srgbClr val="FFFFFF"/>
                </a:solidFill>
                <a:latin typeface="Arial" panose="020B0604020202020204" pitchFamily="34" charset="0"/>
                <a:cs typeface="Arial" panose="020B0604020202020204" pitchFamily="34" charset="0"/>
              </a:rPr>
              <a:t>Hearing Women’s voices in complementarian churches</a:t>
            </a:r>
          </a:p>
        </p:txBody>
      </p:sp>
      <p:sp>
        <p:nvSpPr>
          <p:cNvPr id="3" name="Subtitle 2">
            <a:extLst>
              <a:ext uri="{FF2B5EF4-FFF2-40B4-BE49-F238E27FC236}">
                <a16:creationId xmlns:a16="http://schemas.microsoft.com/office/drawing/2014/main" id="{4FED8732-6601-0BC3-D105-D244801A955D}"/>
              </a:ext>
            </a:extLst>
          </p:cNvPr>
          <p:cNvSpPr>
            <a:spLocks noGrp="1"/>
          </p:cNvSpPr>
          <p:nvPr>
            <p:ph type="subTitle" idx="1"/>
          </p:nvPr>
        </p:nvSpPr>
        <p:spPr>
          <a:xfrm>
            <a:off x="838200" y="4513409"/>
            <a:ext cx="5322618" cy="2344591"/>
          </a:xfrm>
        </p:spPr>
        <p:txBody>
          <a:bodyPr>
            <a:normAutofit/>
          </a:bodyPr>
          <a:lstStyle/>
          <a:p>
            <a:pPr algn="l"/>
            <a:r>
              <a:rPr lang="en-GB" sz="2200" b="1" dirty="0">
                <a:solidFill>
                  <a:srgbClr val="FFFFFF"/>
                </a:solidFill>
                <a:latin typeface="Arial" panose="020B0604020202020204" pitchFamily="34" charset="0"/>
                <a:cs typeface="Arial" panose="020B0604020202020204" pitchFamily="34" charset="0"/>
              </a:rPr>
              <a:t>Elinor Magowan</a:t>
            </a:r>
          </a:p>
          <a:p>
            <a:pPr algn="l"/>
            <a:r>
              <a:rPr lang="en-GB" sz="2200" b="1" dirty="0">
                <a:solidFill>
                  <a:srgbClr val="FFFFFF"/>
                </a:solidFill>
                <a:latin typeface="Arial" panose="020B0604020202020204" pitchFamily="34" charset="0"/>
                <a:cs typeface="Arial" panose="020B0604020202020204" pitchFamily="34" charset="0"/>
              </a:rPr>
              <a:t>FIEC Director of Women’s Ministry </a:t>
            </a:r>
          </a:p>
        </p:txBody>
      </p:sp>
      <p:pic>
        <p:nvPicPr>
          <p:cNvPr id="4" name="Picture 3">
            <a:extLst>
              <a:ext uri="{FF2B5EF4-FFF2-40B4-BE49-F238E27FC236}">
                <a16:creationId xmlns:a16="http://schemas.microsoft.com/office/drawing/2014/main" id="{BA6EFD74-A7FD-A06D-E399-BC17ED0AC0D8}"/>
              </a:ext>
            </a:extLst>
          </p:cNvPr>
          <p:cNvPicPr>
            <a:picLocks noChangeAspect="1"/>
          </p:cNvPicPr>
          <p:nvPr/>
        </p:nvPicPr>
        <p:blipFill>
          <a:blip r:embed="rId2">
            <a:alphaModFix amt="80000"/>
          </a:blip>
          <a:srcRect t="6741" r="-1" b="1407"/>
          <a:stretch/>
        </p:blipFill>
        <p:spPr>
          <a:xfrm>
            <a:off x="6774261" y="2212698"/>
            <a:ext cx="4415451" cy="2484078"/>
          </a:xfrm>
          <a:prstGeom prst="rect">
            <a:avLst/>
          </a:prstGeom>
        </p:spPr>
      </p:pic>
    </p:spTree>
    <p:extLst>
      <p:ext uri="{BB962C8B-B14F-4D97-AF65-F5344CB8AC3E}">
        <p14:creationId xmlns:p14="http://schemas.microsoft.com/office/powerpoint/2010/main" val="3092147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F44749-32D6-2F45-E61F-66E2C459A93A}"/>
              </a:ext>
            </a:extLst>
          </p:cNvPr>
          <p:cNvGraphicFramePr>
            <a:graphicFrameLocks noGrp="1"/>
          </p:cNvGraphicFramePr>
          <p:nvPr>
            <p:ph idx="1"/>
            <p:extLst>
              <p:ext uri="{D42A27DB-BD31-4B8C-83A1-F6EECF244321}">
                <p14:modId xmlns:p14="http://schemas.microsoft.com/office/powerpoint/2010/main" val="2216646565"/>
              </p:ext>
            </p:extLst>
          </p:nvPr>
        </p:nvGraphicFramePr>
        <p:xfrm>
          <a:off x="4124326" y="609600"/>
          <a:ext cx="7458074"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D3C7CC22-0177-4EEF-929E-2F1E7A517A78}"/>
              </a:ext>
            </a:extLst>
          </p:cNvPr>
          <p:cNvSpPr txBox="1">
            <a:spLocks/>
          </p:cNvSpPr>
          <p:nvPr/>
        </p:nvSpPr>
        <p:spPr>
          <a:xfrm>
            <a:off x="838201" y="609600"/>
            <a:ext cx="2952750" cy="5567363"/>
          </a:xfrm>
          <a:prstGeom prst="rect">
            <a:avLst/>
          </a:prstGeom>
          <a:ln w="28575">
            <a:solidFill>
              <a:schemeClr val="tx1"/>
            </a:solidFill>
          </a:ln>
        </p:spPr>
        <p:txBody>
          <a:bodyPr vert="horz" lIns="91440" tIns="45720" rIns="91440" bIns="45720" rtlCol="0" anchor="ctr">
            <a:normAutofit/>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pPr algn="ct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HOW</a:t>
            </a:r>
            <a:b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b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can male elders hear women’s voices?</a:t>
            </a:r>
            <a:br>
              <a:rPr lang="en-GB" sz="4400"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br>
            <a:endParaRPr lang="en-GB" sz="4400" dirty="0">
              <a:gradFill flip="none" rotWithShape="1">
                <a:gsLst>
                  <a:gs pos="0">
                    <a:schemeClr val="accent5">
                      <a:alpha val="70000"/>
                    </a:schemeClr>
                  </a:gs>
                  <a:gs pos="100000">
                    <a:schemeClr val="accent1">
                      <a:alpha val="70000"/>
                    </a:schemeClr>
                  </a:gs>
                </a:gsLst>
                <a:lin ang="0" scaled="1"/>
                <a:tileRect/>
              </a:gradFill>
            </a:endParaRPr>
          </a:p>
        </p:txBody>
      </p:sp>
    </p:spTree>
    <p:extLst>
      <p:ext uri="{BB962C8B-B14F-4D97-AF65-F5344CB8AC3E}">
        <p14:creationId xmlns:p14="http://schemas.microsoft.com/office/powerpoint/2010/main" val="212091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F44749-32D6-2F45-E61F-66E2C459A93A}"/>
              </a:ext>
            </a:extLst>
          </p:cNvPr>
          <p:cNvGraphicFramePr>
            <a:graphicFrameLocks noGrp="1"/>
          </p:cNvGraphicFramePr>
          <p:nvPr>
            <p:ph idx="1"/>
            <p:extLst>
              <p:ext uri="{D42A27DB-BD31-4B8C-83A1-F6EECF244321}">
                <p14:modId xmlns:p14="http://schemas.microsoft.com/office/powerpoint/2010/main" val="510531872"/>
              </p:ext>
            </p:extLst>
          </p:nvPr>
        </p:nvGraphicFramePr>
        <p:xfrm>
          <a:off x="4124326" y="609600"/>
          <a:ext cx="7458074"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D3C7CC22-0177-4EEF-929E-2F1E7A517A78}"/>
              </a:ext>
            </a:extLst>
          </p:cNvPr>
          <p:cNvSpPr txBox="1">
            <a:spLocks/>
          </p:cNvSpPr>
          <p:nvPr/>
        </p:nvSpPr>
        <p:spPr>
          <a:xfrm>
            <a:off x="838201" y="609600"/>
            <a:ext cx="2952750" cy="5567363"/>
          </a:xfrm>
          <a:prstGeom prst="rect">
            <a:avLst/>
          </a:prstGeom>
          <a:ln w="28575">
            <a:solidFill>
              <a:schemeClr val="tx1"/>
            </a:solidFill>
          </a:ln>
        </p:spPr>
        <p:txBody>
          <a:bodyPr vert="horz" lIns="91440" tIns="45720" rIns="91440" bIns="45720" rtlCol="0" anchor="ctr">
            <a:normAutofit/>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pPr algn="ct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HOW</a:t>
            </a:r>
            <a:b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b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can male elders hear women’s voices?</a:t>
            </a:r>
            <a:br>
              <a:rPr lang="en-GB" sz="4400"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br>
            <a:endParaRPr lang="en-GB" sz="4400" dirty="0">
              <a:gradFill flip="none" rotWithShape="1">
                <a:gsLst>
                  <a:gs pos="0">
                    <a:schemeClr val="accent5">
                      <a:alpha val="70000"/>
                    </a:schemeClr>
                  </a:gs>
                  <a:gs pos="100000">
                    <a:schemeClr val="accent1">
                      <a:alpha val="70000"/>
                    </a:schemeClr>
                  </a:gs>
                </a:gsLst>
                <a:lin ang="0" scaled="1"/>
                <a:tileRect/>
              </a:gradFill>
            </a:endParaRPr>
          </a:p>
        </p:txBody>
      </p:sp>
    </p:spTree>
    <p:extLst>
      <p:ext uri="{BB962C8B-B14F-4D97-AF65-F5344CB8AC3E}">
        <p14:creationId xmlns:p14="http://schemas.microsoft.com/office/powerpoint/2010/main" val="2150806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F44749-32D6-2F45-E61F-66E2C459A93A}"/>
              </a:ext>
            </a:extLst>
          </p:cNvPr>
          <p:cNvGraphicFramePr>
            <a:graphicFrameLocks noGrp="1"/>
          </p:cNvGraphicFramePr>
          <p:nvPr>
            <p:ph idx="1"/>
            <p:extLst>
              <p:ext uri="{D42A27DB-BD31-4B8C-83A1-F6EECF244321}">
                <p14:modId xmlns:p14="http://schemas.microsoft.com/office/powerpoint/2010/main" val="3149734975"/>
              </p:ext>
            </p:extLst>
          </p:nvPr>
        </p:nvGraphicFramePr>
        <p:xfrm>
          <a:off x="4124326" y="609600"/>
          <a:ext cx="7458074"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D3C7CC22-0177-4EEF-929E-2F1E7A517A78}"/>
              </a:ext>
            </a:extLst>
          </p:cNvPr>
          <p:cNvSpPr txBox="1">
            <a:spLocks/>
          </p:cNvSpPr>
          <p:nvPr/>
        </p:nvSpPr>
        <p:spPr>
          <a:xfrm>
            <a:off x="838201" y="609600"/>
            <a:ext cx="2952750" cy="5567363"/>
          </a:xfrm>
          <a:prstGeom prst="rect">
            <a:avLst/>
          </a:prstGeom>
          <a:ln w="28575">
            <a:solidFill>
              <a:schemeClr val="tx1"/>
            </a:solidFill>
          </a:ln>
        </p:spPr>
        <p:txBody>
          <a:bodyPr vert="horz" lIns="91440" tIns="45720" rIns="91440" bIns="45720" rtlCol="0" anchor="ctr">
            <a:normAutofit/>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pPr algn="ct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HOW</a:t>
            </a:r>
            <a:b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b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can male elders hear women’s voices</a:t>
            </a:r>
            <a:r>
              <a:rPr lang="en-GB" sz="4400" b="1"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t>?</a:t>
            </a:r>
            <a:br>
              <a:rPr lang="en-GB" sz="4400"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br>
            <a:endParaRPr lang="en-GB" sz="4400" dirty="0">
              <a:gradFill flip="none" rotWithShape="1">
                <a:gsLst>
                  <a:gs pos="0">
                    <a:schemeClr val="accent5">
                      <a:alpha val="70000"/>
                    </a:schemeClr>
                  </a:gs>
                  <a:gs pos="100000">
                    <a:schemeClr val="accent1">
                      <a:alpha val="70000"/>
                    </a:schemeClr>
                  </a:gs>
                </a:gsLst>
                <a:lin ang="0" scaled="1"/>
                <a:tileRect/>
              </a:gradFill>
            </a:endParaRPr>
          </a:p>
        </p:txBody>
      </p:sp>
    </p:spTree>
    <p:extLst>
      <p:ext uri="{BB962C8B-B14F-4D97-AF65-F5344CB8AC3E}">
        <p14:creationId xmlns:p14="http://schemas.microsoft.com/office/powerpoint/2010/main" val="310697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C97EDAC-272B-41CC-86DA-8AC840ADE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ame 12">
            <a:extLst>
              <a:ext uri="{FF2B5EF4-FFF2-40B4-BE49-F238E27FC236}">
                <a16:creationId xmlns:a16="http://schemas.microsoft.com/office/drawing/2014/main" id="{26BF6A59-70E8-420E-98E0-243A94A0E7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D5F18-4338-99E0-0C79-5703334EA9F7}"/>
              </a:ext>
            </a:extLst>
          </p:cNvPr>
          <p:cNvSpPr>
            <a:spLocks noGrp="1"/>
          </p:cNvSpPr>
          <p:nvPr>
            <p:ph type="title"/>
          </p:nvPr>
        </p:nvSpPr>
        <p:spPr>
          <a:xfrm>
            <a:off x="838200" y="857251"/>
            <a:ext cx="10515600" cy="2076450"/>
          </a:xfrm>
        </p:spPr>
        <p:txBody>
          <a:bodyPr anchor="ctr">
            <a:normAutofit/>
          </a:bodyPr>
          <a:lstStyle/>
          <a:p>
            <a:pPr algn="ctr"/>
            <a:r>
              <a:rPr lang="en-GB" sz="4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A word to women</a:t>
            </a:r>
          </a:p>
        </p:txBody>
      </p:sp>
      <p:sp>
        <p:nvSpPr>
          <p:cNvPr id="3" name="Content Placeholder 2">
            <a:extLst>
              <a:ext uri="{FF2B5EF4-FFF2-40B4-BE49-F238E27FC236}">
                <a16:creationId xmlns:a16="http://schemas.microsoft.com/office/drawing/2014/main" id="{3EEF5810-2DB4-FD04-1170-9B8EA3074FD1}"/>
              </a:ext>
            </a:extLst>
          </p:cNvPr>
          <p:cNvSpPr>
            <a:spLocks noGrp="1"/>
          </p:cNvSpPr>
          <p:nvPr>
            <p:ph idx="1"/>
          </p:nvPr>
        </p:nvSpPr>
        <p:spPr>
          <a:xfrm>
            <a:off x="1123720" y="2573931"/>
            <a:ext cx="9793996" cy="3298059"/>
          </a:xfrm>
        </p:spPr>
        <p:txBody>
          <a:bodyPr>
            <a:normAutofit/>
          </a:bodyPr>
          <a:lstStyle/>
          <a:p>
            <a:pPr marL="228600" indent="0" algn="ctr">
              <a:buNone/>
            </a:pPr>
            <a:r>
              <a:rPr lang="en-GB" b="1" dirty="0">
                <a:solidFill>
                  <a:schemeClr val="tx1">
                    <a:alpha val="60000"/>
                  </a:schemeClr>
                </a:solidFill>
                <a:latin typeface="Arial" panose="020B0604020202020204" pitchFamily="34" charset="0"/>
                <a:cs typeface="Arial" panose="020B0604020202020204" pitchFamily="34" charset="0"/>
              </a:rPr>
              <a:t>“Brothers and sisters, your joint participation and unique design is necessary to the mission of the church. We cannot have one without the other. So pastors (church leaders) invite women in. Women, heed the call seriously. May our churches reflect God’s image more clearly in the days ahead.” </a:t>
            </a:r>
          </a:p>
        </p:txBody>
      </p:sp>
    </p:spTree>
    <p:extLst>
      <p:ext uri="{BB962C8B-B14F-4D97-AF65-F5344CB8AC3E}">
        <p14:creationId xmlns:p14="http://schemas.microsoft.com/office/powerpoint/2010/main" val="3310104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9EB7FC-7785-88B9-7FF8-80FE8D0D80B6}"/>
              </a:ext>
            </a:extLst>
          </p:cNvPr>
          <p:cNvSpPr>
            <a:spLocks noGrp="1"/>
          </p:cNvSpPr>
          <p:nvPr>
            <p:ph type="title"/>
          </p:nvPr>
        </p:nvSpPr>
        <p:spPr>
          <a:xfrm>
            <a:off x="609600" y="609600"/>
            <a:ext cx="4448175" cy="1296318"/>
          </a:xfrm>
        </p:spPr>
        <p:txBody>
          <a:bodyPr anchor="ctr">
            <a:normAutofit/>
          </a:bodyPr>
          <a:lstStyle/>
          <a:p>
            <a:r>
              <a:rPr lang="en-GB" sz="60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Discussion</a:t>
            </a:r>
          </a:p>
        </p:txBody>
      </p:sp>
      <p:graphicFrame>
        <p:nvGraphicFramePr>
          <p:cNvPr id="17" name="Content Placeholder 2">
            <a:extLst>
              <a:ext uri="{FF2B5EF4-FFF2-40B4-BE49-F238E27FC236}">
                <a16:creationId xmlns:a16="http://schemas.microsoft.com/office/drawing/2014/main" id="{19C59019-1835-4577-7E32-9CDF1759B536}"/>
              </a:ext>
            </a:extLst>
          </p:cNvPr>
          <p:cNvGraphicFramePr>
            <a:graphicFrameLocks noGrp="1"/>
          </p:cNvGraphicFramePr>
          <p:nvPr>
            <p:ph idx="1"/>
            <p:extLst>
              <p:ext uri="{D42A27DB-BD31-4B8C-83A1-F6EECF244321}">
                <p14:modId xmlns:p14="http://schemas.microsoft.com/office/powerpoint/2010/main" val="411301580"/>
              </p:ext>
            </p:extLst>
          </p:nvPr>
        </p:nvGraphicFramePr>
        <p:xfrm>
          <a:off x="5667374" y="609600"/>
          <a:ext cx="5686425"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3954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ame 11">
            <a:extLst>
              <a:ext uri="{FF2B5EF4-FFF2-40B4-BE49-F238E27FC236}">
                <a16:creationId xmlns:a16="http://schemas.microsoft.com/office/drawing/2014/main" id="{61DF3E2F-0A88-4C55-8678-0764BF7339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E537A-E832-B70D-8990-761BA7038F8F}"/>
              </a:ext>
            </a:extLst>
          </p:cNvPr>
          <p:cNvSpPr>
            <a:spLocks noGrp="1"/>
          </p:cNvSpPr>
          <p:nvPr>
            <p:ph type="title"/>
          </p:nvPr>
        </p:nvSpPr>
        <p:spPr>
          <a:xfrm>
            <a:off x="838201" y="609600"/>
            <a:ext cx="3200400" cy="5567363"/>
          </a:xfrm>
        </p:spPr>
        <p:txBody>
          <a:bodyPr anchor="ctr">
            <a:normAutofit/>
          </a:bodyPr>
          <a:lstStyle/>
          <a:p>
            <a:r>
              <a:rPr lang="en-GB" sz="4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Personal Reflection</a:t>
            </a:r>
          </a:p>
        </p:txBody>
      </p:sp>
      <p:graphicFrame>
        <p:nvGraphicFramePr>
          <p:cNvPr id="5" name="Content Placeholder 2">
            <a:extLst>
              <a:ext uri="{FF2B5EF4-FFF2-40B4-BE49-F238E27FC236}">
                <a16:creationId xmlns:a16="http://schemas.microsoft.com/office/drawing/2014/main" id="{6B81150B-8272-25C8-35A1-EEF5352A15E5}"/>
              </a:ext>
            </a:extLst>
          </p:cNvPr>
          <p:cNvGraphicFramePr>
            <a:graphicFrameLocks noGrp="1"/>
          </p:cNvGraphicFramePr>
          <p:nvPr>
            <p:ph idx="1"/>
            <p:extLst>
              <p:ext uri="{D42A27DB-BD31-4B8C-83A1-F6EECF244321}">
                <p14:modId xmlns:p14="http://schemas.microsoft.com/office/powerpoint/2010/main" val="12697355"/>
              </p:ext>
            </p:extLst>
          </p:nvPr>
        </p:nvGraphicFramePr>
        <p:xfrm>
          <a:off x="4293704" y="609600"/>
          <a:ext cx="7060095"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5653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3792FB-A4F4-8166-D104-A6D32668924F}"/>
              </a:ext>
            </a:extLst>
          </p:cNvPr>
          <p:cNvSpPr>
            <a:spLocks noGrp="1"/>
          </p:cNvSpPr>
          <p:nvPr>
            <p:ph type="title"/>
          </p:nvPr>
        </p:nvSpPr>
        <p:spPr>
          <a:xfrm>
            <a:off x="838200" y="451034"/>
            <a:ext cx="10515600" cy="1042930"/>
          </a:xfrm>
        </p:spPr>
        <p:txBody>
          <a:bodyPr anchor="ctr">
            <a:noAutofit/>
          </a:bodyPr>
          <a:lstStyle/>
          <a:p>
            <a:pPr algn="ctr"/>
            <a:r>
              <a:rPr lang="en-GB" sz="72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Complementarianism</a:t>
            </a:r>
          </a:p>
        </p:txBody>
      </p:sp>
      <p:graphicFrame>
        <p:nvGraphicFramePr>
          <p:cNvPr id="5" name="Content Placeholder 2">
            <a:extLst>
              <a:ext uri="{FF2B5EF4-FFF2-40B4-BE49-F238E27FC236}">
                <a16:creationId xmlns:a16="http://schemas.microsoft.com/office/drawing/2014/main" id="{A8B5911B-C22A-CF56-9B52-5BE9141A651B}"/>
              </a:ext>
            </a:extLst>
          </p:cNvPr>
          <p:cNvGraphicFramePr>
            <a:graphicFrameLocks noGrp="1"/>
          </p:cNvGraphicFramePr>
          <p:nvPr>
            <p:ph idx="1"/>
            <p:extLst>
              <p:ext uri="{D42A27DB-BD31-4B8C-83A1-F6EECF244321}">
                <p14:modId xmlns:p14="http://schemas.microsoft.com/office/powerpoint/2010/main" val="1076121499"/>
              </p:ext>
            </p:extLst>
          </p:nvPr>
        </p:nvGraphicFramePr>
        <p:xfrm>
          <a:off x="508924" y="1828799"/>
          <a:ext cx="11171104" cy="43847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920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9B36E71-93BD-4984-AC9C-CC9FB9CC0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ame 9">
            <a:extLst>
              <a:ext uri="{FF2B5EF4-FFF2-40B4-BE49-F238E27FC236}">
                <a16:creationId xmlns:a16="http://schemas.microsoft.com/office/drawing/2014/main" id="{1566AC62-7AC7-4ED5-A03D-E28AC560E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7A78A6-588E-852B-F906-3C8F429D384A}"/>
              </a:ext>
            </a:extLst>
          </p:cNvPr>
          <p:cNvSpPr>
            <a:spLocks noGrp="1"/>
          </p:cNvSpPr>
          <p:nvPr>
            <p:ph type="title"/>
          </p:nvPr>
        </p:nvSpPr>
        <p:spPr>
          <a:xfrm>
            <a:off x="838200" y="857250"/>
            <a:ext cx="5678214" cy="5143499"/>
          </a:xfrm>
          <a:ln>
            <a:solidFill>
              <a:schemeClr val="tx1"/>
            </a:solidFill>
          </a:ln>
        </p:spPr>
        <p:txBody>
          <a:bodyPr anchor="ctr">
            <a:normAutofit/>
          </a:bodyPr>
          <a:lstStyle/>
          <a:p>
            <a:pPr algn="ctr"/>
            <a:r>
              <a:rPr lang="en-GB" sz="5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Hearing</a:t>
            </a:r>
            <a:br>
              <a:rPr lang="en-GB" sz="5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br>
            <a:r>
              <a:rPr lang="en-GB" sz="5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women’s voices in complementarian churches </a:t>
            </a:r>
          </a:p>
        </p:txBody>
      </p:sp>
      <p:sp>
        <p:nvSpPr>
          <p:cNvPr id="3" name="Content Placeholder 2">
            <a:extLst>
              <a:ext uri="{FF2B5EF4-FFF2-40B4-BE49-F238E27FC236}">
                <a16:creationId xmlns:a16="http://schemas.microsoft.com/office/drawing/2014/main" id="{29723612-DF25-8175-C57B-D610A2119E9E}"/>
              </a:ext>
            </a:extLst>
          </p:cNvPr>
          <p:cNvSpPr>
            <a:spLocks noGrp="1"/>
          </p:cNvSpPr>
          <p:nvPr>
            <p:ph idx="1"/>
          </p:nvPr>
        </p:nvSpPr>
        <p:spPr>
          <a:xfrm>
            <a:off x="6951643" y="857251"/>
            <a:ext cx="4402156" cy="5143500"/>
          </a:xfrm>
          <a:ln>
            <a:solidFill>
              <a:schemeClr val="tx1"/>
            </a:solidFill>
          </a:ln>
        </p:spPr>
        <p:txBody>
          <a:bodyPr anchor="ctr">
            <a:normAutofit/>
          </a:bodyPr>
          <a:lstStyle/>
          <a:p>
            <a:pPr marL="228600" indent="0" algn="ctr">
              <a:buNone/>
            </a:pPr>
            <a:r>
              <a:rPr lang="en-GB" b="1" dirty="0">
                <a:solidFill>
                  <a:schemeClr val="tx2">
                    <a:alpha val="60000"/>
                  </a:schemeClr>
                </a:solidFill>
                <a:latin typeface="Arial" panose="020B0604020202020204" pitchFamily="34" charset="0"/>
                <a:cs typeface="Arial" panose="020B0604020202020204" pitchFamily="34" charset="0"/>
              </a:rPr>
              <a:t>There are particular challenges to ensure a </a:t>
            </a:r>
            <a:r>
              <a:rPr lang="en-GB" b="1" i="1" dirty="0">
                <a:solidFill>
                  <a:schemeClr val="tx2">
                    <a:alpha val="60000"/>
                  </a:schemeClr>
                </a:solidFill>
                <a:latin typeface="Arial" panose="020B0604020202020204" pitchFamily="34" charset="0"/>
                <a:cs typeface="Arial" panose="020B0604020202020204" pitchFamily="34" charset="0"/>
              </a:rPr>
              <a:t>male </a:t>
            </a:r>
            <a:r>
              <a:rPr lang="en-GB" b="1" dirty="0">
                <a:solidFill>
                  <a:schemeClr val="tx2">
                    <a:alpha val="60000"/>
                  </a:schemeClr>
                </a:solidFill>
                <a:latin typeface="Arial" panose="020B0604020202020204" pitchFamily="34" charset="0"/>
                <a:cs typeface="Arial" panose="020B0604020202020204" pitchFamily="34" charset="0"/>
              </a:rPr>
              <a:t>eldership ‘hears’ and ‘listens’ to the voices of </a:t>
            </a:r>
            <a:r>
              <a:rPr lang="en-GB" b="1" i="1" dirty="0">
                <a:solidFill>
                  <a:schemeClr val="tx2">
                    <a:alpha val="60000"/>
                  </a:schemeClr>
                </a:solidFill>
                <a:latin typeface="Arial" panose="020B0604020202020204" pitchFamily="34" charset="0"/>
                <a:cs typeface="Arial" panose="020B0604020202020204" pitchFamily="34" charset="0"/>
              </a:rPr>
              <a:t>women</a:t>
            </a:r>
            <a:r>
              <a:rPr lang="en-GB" b="1" dirty="0">
                <a:solidFill>
                  <a:schemeClr val="tx2">
                    <a:alpha val="60000"/>
                  </a:schemeClr>
                </a:solidFill>
                <a:latin typeface="Arial" panose="020B0604020202020204" pitchFamily="34" charset="0"/>
                <a:cs typeface="Arial" panose="020B0604020202020204" pitchFamily="34" charset="0"/>
              </a:rPr>
              <a:t> in the congregation </a:t>
            </a:r>
          </a:p>
        </p:txBody>
      </p:sp>
    </p:spTree>
    <p:extLst>
      <p:ext uri="{BB962C8B-B14F-4D97-AF65-F5344CB8AC3E}">
        <p14:creationId xmlns:p14="http://schemas.microsoft.com/office/powerpoint/2010/main" val="1130579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199843-A90F-D25B-57D3-526155C4E91C}"/>
              </a:ext>
            </a:extLst>
          </p:cNvPr>
          <p:cNvSpPr>
            <a:spLocks noGrp="1"/>
          </p:cNvSpPr>
          <p:nvPr>
            <p:ph type="title"/>
          </p:nvPr>
        </p:nvSpPr>
        <p:spPr>
          <a:xfrm>
            <a:off x="838200" y="414337"/>
            <a:ext cx="10515600" cy="2324101"/>
          </a:xfrm>
        </p:spPr>
        <p:txBody>
          <a:bodyPr anchor="ctr">
            <a:normAutofit/>
          </a:bodyPr>
          <a:lstStyle/>
          <a:p>
            <a:pPr algn="ctr"/>
            <a:r>
              <a:rPr lang="en-GB" sz="4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WHY should male church leaders hear women’s voices</a:t>
            </a:r>
            <a:endParaRPr lang="en-GB" sz="44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endParaRPr>
          </a:p>
        </p:txBody>
      </p:sp>
      <p:graphicFrame>
        <p:nvGraphicFramePr>
          <p:cNvPr id="5" name="Content Placeholder 2">
            <a:extLst>
              <a:ext uri="{FF2B5EF4-FFF2-40B4-BE49-F238E27FC236}">
                <a16:creationId xmlns:a16="http://schemas.microsoft.com/office/drawing/2014/main" id="{1CBCF0C8-913E-3979-37B8-5E5054157F77}"/>
              </a:ext>
            </a:extLst>
          </p:cNvPr>
          <p:cNvGraphicFramePr>
            <a:graphicFrameLocks noGrp="1"/>
          </p:cNvGraphicFramePr>
          <p:nvPr>
            <p:ph idx="1"/>
            <p:extLst>
              <p:ext uri="{D42A27DB-BD31-4B8C-83A1-F6EECF244321}">
                <p14:modId xmlns:p14="http://schemas.microsoft.com/office/powerpoint/2010/main" val="2462538955"/>
              </p:ext>
            </p:extLst>
          </p:nvPr>
        </p:nvGraphicFramePr>
        <p:xfrm>
          <a:off x="838200" y="2555913"/>
          <a:ext cx="10515600" cy="3621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8084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ame 12">
            <a:extLst>
              <a:ext uri="{FF2B5EF4-FFF2-40B4-BE49-F238E27FC236}">
                <a16:creationId xmlns:a16="http://schemas.microsoft.com/office/drawing/2014/main" id="{19F9CD66-32FC-448F-B4C5-67D17508A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D6549E-F995-9FBC-8B79-162AB785E351}"/>
              </a:ext>
            </a:extLst>
          </p:cNvPr>
          <p:cNvSpPr>
            <a:spLocks noGrp="1"/>
          </p:cNvSpPr>
          <p:nvPr>
            <p:ph type="title"/>
          </p:nvPr>
        </p:nvSpPr>
        <p:spPr>
          <a:xfrm>
            <a:off x="838200" y="857251"/>
            <a:ext cx="10515600" cy="1125785"/>
          </a:xfrm>
        </p:spPr>
        <p:txBody>
          <a:bodyPr anchor="b">
            <a:normAutofit fontScale="90000"/>
          </a:bodyPr>
          <a:lstStyle/>
          <a:p>
            <a:r>
              <a:rPr lang="en-GB" sz="5400" b="1"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cs typeface="Arial" panose="020B0604020202020204" pitchFamily="34" charset="0"/>
              </a:rPr>
              <a:t>What is your attitude to women?</a:t>
            </a:r>
          </a:p>
        </p:txBody>
      </p:sp>
      <p:sp>
        <p:nvSpPr>
          <p:cNvPr id="3" name="Content Placeholder 2">
            <a:extLst>
              <a:ext uri="{FF2B5EF4-FFF2-40B4-BE49-F238E27FC236}">
                <a16:creationId xmlns:a16="http://schemas.microsoft.com/office/drawing/2014/main" id="{176C803B-9E91-5938-73E4-DF450CB654C2}"/>
              </a:ext>
            </a:extLst>
          </p:cNvPr>
          <p:cNvSpPr>
            <a:spLocks noGrp="1"/>
          </p:cNvSpPr>
          <p:nvPr>
            <p:ph idx="1"/>
          </p:nvPr>
        </p:nvSpPr>
        <p:spPr>
          <a:xfrm>
            <a:off x="838200" y="2271226"/>
            <a:ext cx="10421039" cy="3729523"/>
          </a:xfrm>
        </p:spPr>
        <p:txBody>
          <a:bodyPr>
            <a:noAutofit/>
          </a:bodyPr>
          <a:lstStyle/>
          <a:p>
            <a:pPr marL="892175" indent="-663575">
              <a:lnSpc>
                <a:spcPct val="100000"/>
              </a:lnSpc>
              <a:spcBef>
                <a:spcPts val="0"/>
              </a:spcBef>
              <a:buClrTx/>
            </a:pPr>
            <a:r>
              <a:rPr lang="en-GB" b="1" dirty="0">
                <a:solidFill>
                  <a:schemeClr val="tx2">
                    <a:alpha val="60000"/>
                  </a:schemeClr>
                </a:solidFill>
                <a:latin typeface="Arial" panose="020B0604020202020204" pitchFamily="34" charset="0"/>
                <a:cs typeface="Arial" panose="020B0604020202020204" pitchFamily="34" charset="0"/>
              </a:rPr>
              <a:t>“Women can be seen as usurpers, temptresses, or children.”</a:t>
            </a:r>
          </a:p>
          <a:p>
            <a:pPr marL="228600" indent="0">
              <a:lnSpc>
                <a:spcPct val="100000"/>
              </a:lnSpc>
              <a:spcBef>
                <a:spcPts val="0"/>
              </a:spcBef>
              <a:buClrTx/>
              <a:buNone/>
            </a:pPr>
            <a:endParaRPr lang="en-GB" sz="2000" b="1" dirty="0">
              <a:solidFill>
                <a:schemeClr val="tx2">
                  <a:alpha val="60000"/>
                </a:schemeClr>
              </a:solidFill>
              <a:latin typeface="Arial" panose="020B0604020202020204" pitchFamily="34" charset="0"/>
              <a:cs typeface="Arial" panose="020B0604020202020204" pitchFamily="34" charset="0"/>
            </a:endParaRPr>
          </a:p>
          <a:p>
            <a:pPr marL="892175" indent="-663575">
              <a:lnSpc>
                <a:spcPct val="100000"/>
              </a:lnSpc>
              <a:spcBef>
                <a:spcPts val="0"/>
              </a:spcBef>
              <a:buClrTx/>
            </a:pPr>
            <a:r>
              <a:rPr lang="en-GB" b="1" dirty="0">
                <a:solidFill>
                  <a:schemeClr val="tx2">
                    <a:alpha val="60000"/>
                  </a:schemeClr>
                </a:solidFill>
                <a:latin typeface="Arial" panose="020B0604020202020204" pitchFamily="34" charset="0"/>
                <a:cs typeface="Arial" panose="020B0604020202020204" pitchFamily="34" charset="0"/>
              </a:rPr>
              <a:t>“In the church where love trumps fear, women are viewed (and view themselves) as allies rather than antagonists, sisters rather than seductresses, co-labourers rather than children.”  </a:t>
            </a:r>
          </a:p>
          <a:p>
            <a:pPr marL="228600" indent="0">
              <a:lnSpc>
                <a:spcPct val="100000"/>
              </a:lnSpc>
              <a:spcBef>
                <a:spcPts val="0"/>
              </a:spcBef>
              <a:buClrTx/>
              <a:buNone/>
            </a:pPr>
            <a:r>
              <a:rPr lang="en-GB" b="1" dirty="0">
                <a:solidFill>
                  <a:schemeClr val="tx2">
                    <a:alpha val="60000"/>
                  </a:schemeClr>
                </a:solidFill>
                <a:latin typeface="Arial" panose="020B0604020202020204" pitchFamily="34" charset="0"/>
                <a:cs typeface="Arial" panose="020B0604020202020204" pitchFamily="34" charset="0"/>
              </a:rPr>
              <a:t>	</a:t>
            </a:r>
          </a:p>
          <a:p>
            <a:pPr marL="228600" indent="0">
              <a:lnSpc>
                <a:spcPct val="100000"/>
              </a:lnSpc>
              <a:spcBef>
                <a:spcPts val="0"/>
              </a:spcBef>
              <a:buClrTx/>
              <a:buNone/>
            </a:pPr>
            <a:r>
              <a:rPr lang="en-GB" sz="2000" b="1" i="1" dirty="0">
                <a:solidFill>
                  <a:schemeClr val="tx2">
                    <a:alpha val="60000"/>
                  </a:schemeClr>
                </a:solidFill>
                <a:latin typeface="Arial" panose="020B0604020202020204" pitchFamily="34" charset="0"/>
                <a:cs typeface="Arial" panose="020B0604020202020204" pitchFamily="34" charset="0"/>
              </a:rPr>
              <a:t>	Jen Wilkin : ‘3 female ghosts that haunt the church’</a:t>
            </a:r>
          </a:p>
        </p:txBody>
      </p:sp>
    </p:spTree>
    <p:extLst>
      <p:ext uri="{BB962C8B-B14F-4D97-AF65-F5344CB8AC3E}">
        <p14:creationId xmlns:p14="http://schemas.microsoft.com/office/powerpoint/2010/main" val="4059856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FD333-5565-6223-7707-04EE5FAED69F}"/>
              </a:ext>
            </a:extLst>
          </p:cNvPr>
          <p:cNvSpPr>
            <a:spLocks noGrp="1"/>
          </p:cNvSpPr>
          <p:nvPr>
            <p:ph type="title"/>
          </p:nvPr>
        </p:nvSpPr>
        <p:spPr/>
        <p:txBody>
          <a:bodyPr/>
          <a:lstStyle/>
          <a:p>
            <a:r>
              <a:rPr lang="en-GB" b="1" dirty="0">
                <a:latin typeface="Arial" panose="020B0604020202020204" pitchFamily="34" charset="0"/>
                <a:cs typeface="Arial" panose="020B0604020202020204" pitchFamily="34" charset="0"/>
              </a:rPr>
              <a:t>SCENARIOS</a:t>
            </a:r>
          </a:p>
        </p:txBody>
      </p:sp>
      <p:sp>
        <p:nvSpPr>
          <p:cNvPr id="3" name="Content Placeholder 2">
            <a:extLst>
              <a:ext uri="{FF2B5EF4-FFF2-40B4-BE49-F238E27FC236}">
                <a16:creationId xmlns:a16="http://schemas.microsoft.com/office/drawing/2014/main" id="{78F07897-D406-4C9D-8F3D-A44CAB784380}"/>
              </a:ext>
            </a:extLst>
          </p:cNvPr>
          <p:cNvSpPr>
            <a:spLocks noGrp="1"/>
          </p:cNvSpPr>
          <p:nvPr>
            <p:ph idx="1"/>
          </p:nvPr>
        </p:nvSpPr>
        <p:spPr>
          <a:xfrm>
            <a:off x="838200" y="1789889"/>
            <a:ext cx="10515600" cy="4387074"/>
          </a:xfrm>
        </p:spPr>
        <p:txBody>
          <a:bodyPr>
            <a:normAutofit fontScale="92500" lnSpcReduction="10000"/>
          </a:bodyPr>
          <a:lstStyle/>
          <a:p>
            <a:pPr marL="0" lvl="0" indent="0">
              <a:lnSpc>
                <a:spcPct val="107000"/>
              </a:lnSpc>
              <a:buNone/>
            </a:pPr>
            <a:r>
              <a:rPr lang="en-GB" b="1" i="1" kern="100" dirty="0">
                <a:effectLst/>
                <a:latin typeface="Arial" panose="020B0604020202020204" pitchFamily="34" charset="0"/>
                <a:ea typeface="Aptos" panose="020B0004020202020204" pitchFamily="34" charset="0"/>
                <a:cs typeface="Arial" panose="020B0604020202020204" pitchFamily="34" charset="0"/>
              </a:rPr>
              <a:t>Scenario 1</a:t>
            </a:r>
          </a:p>
          <a:p>
            <a:pPr marL="715963" lvl="0" indent="-715963">
              <a:lnSpc>
                <a:spcPct val="107000"/>
              </a:lnSpc>
              <a:buClrTx/>
              <a:buFont typeface="+mj-lt"/>
              <a:buAutoNum type="arabicPeriod"/>
            </a:pPr>
            <a:r>
              <a:rPr lang="en-GB" b="1" i="1" kern="100" dirty="0">
                <a:effectLst/>
                <a:latin typeface="Arial" panose="020B0604020202020204" pitchFamily="34" charset="0"/>
                <a:ea typeface="Aptos" panose="020B0004020202020204" pitchFamily="34" charset="0"/>
                <a:cs typeface="Arial" panose="020B0604020202020204" pitchFamily="34" charset="0"/>
              </a:rPr>
              <a:t>What opportunities to hear Sophie’s voice does the elder miss? </a:t>
            </a:r>
            <a:endParaRPr lang="en-GB" b="1" kern="100" dirty="0">
              <a:effectLst/>
              <a:latin typeface="Arial" panose="020B0604020202020204" pitchFamily="34" charset="0"/>
              <a:ea typeface="Aptos" panose="020B0004020202020204" pitchFamily="34" charset="0"/>
              <a:cs typeface="Arial" panose="020B0604020202020204" pitchFamily="34" charset="0"/>
            </a:endParaRPr>
          </a:p>
          <a:p>
            <a:pPr marL="715963" lvl="0" indent="-715963">
              <a:lnSpc>
                <a:spcPct val="107000"/>
              </a:lnSpc>
              <a:spcAft>
                <a:spcPts val="800"/>
              </a:spcAft>
              <a:buClrTx/>
              <a:buFont typeface="+mj-lt"/>
              <a:buAutoNum type="arabicPeriod"/>
            </a:pPr>
            <a:r>
              <a:rPr lang="en-GB" b="1" i="1" kern="100" dirty="0">
                <a:effectLst/>
                <a:latin typeface="Arial" panose="020B0604020202020204" pitchFamily="34" charset="0"/>
                <a:ea typeface="Aptos" panose="020B0004020202020204" pitchFamily="34" charset="0"/>
                <a:cs typeface="Arial" panose="020B0604020202020204" pitchFamily="34" charset="0"/>
              </a:rPr>
              <a:t>How could the elder have shown value to this woman, heard her concerns and benefitted from her perspective?  </a:t>
            </a:r>
            <a:endParaRPr lang="en-GB" b="1" kern="100" dirty="0">
              <a:effectLst/>
              <a:latin typeface="Arial" panose="020B0604020202020204" pitchFamily="34" charset="0"/>
              <a:ea typeface="Aptos" panose="020B0004020202020204" pitchFamily="34" charset="0"/>
              <a:cs typeface="Arial" panose="020B0604020202020204" pitchFamily="34" charset="0"/>
            </a:endParaRPr>
          </a:p>
          <a:p>
            <a:pPr marL="715963" lvl="0" indent="-715963">
              <a:lnSpc>
                <a:spcPct val="107000"/>
              </a:lnSpc>
              <a:buNone/>
            </a:pPr>
            <a:r>
              <a:rPr lang="en-GB" b="1" i="1" kern="100" dirty="0">
                <a:effectLst/>
                <a:latin typeface="Arial" panose="020B0604020202020204" pitchFamily="34" charset="0"/>
                <a:ea typeface="Aptos" panose="020B0004020202020204" pitchFamily="34" charset="0"/>
                <a:cs typeface="Arial" panose="020B0604020202020204" pitchFamily="34" charset="0"/>
              </a:rPr>
              <a:t>Scenario 2</a:t>
            </a:r>
          </a:p>
          <a:p>
            <a:pPr marL="715963" lvl="0" indent="-715963">
              <a:lnSpc>
                <a:spcPct val="107000"/>
              </a:lnSpc>
              <a:buClrTx/>
              <a:buFont typeface="+mj-lt"/>
              <a:buAutoNum type="arabicPeriod"/>
            </a:pPr>
            <a:r>
              <a:rPr lang="en-GB" b="1" i="1" kern="100" dirty="0">
                <a:effectLst/>
                <a:latin typeface="Arial" panose="020B0604020202020204" pitchFamily="34" charset="0"/>
                <a:ea typeface="Aptos" panose="020B0004020202020204" pitchFamily="34" charset="0"/>
                <a:cs typeface="Arial" panose="020B0604020202020204" pitchFamily="34" charset="0"/>
              </a:rPr>
              <a:t>How do the women feel valued and reflect God’s good design?</a:t>
            </a:r>
            <a:endParaRPr lang="en-GB" b="1" kern="100" dirty="0">
              <a:effectLst/>
              <a:latin typeface="Arial" panose="020B0604020202020204" pitchFamily="34" charset="0"/>
              <a:ea typeface="Aptos" panose="020B0004020202020204" pitchFamily="34" charset="0"/>
              <a:cs typeface="Arial" panose="020B0604020202020204" pitchFamily="34" charset="0"/>
            </a:endParaRPr>
          </a:p>
          <a:p>
            <a:pPr marL="715963" lvl="0" indent="-715963">
              <a:lnSpc>
                <a:spcPct val="107000"/>
              </a:lnSpc>
              <a:spcAft>
                <a:spcPts val="800"/>
              </a:spcAft>
              <a:buClrTx/>
              <a:buFont typeface="+mj-lt"/>
              <a:buAutoNum type="arabicPeriod"/>
            </a:pPr>
            <a:r>
              <a:rPr lang="en-GB" b="1" i="1" kern="100" dirty="0">
                <a:effectLst/>
                <a:latin typeface="Arial" panose="020B0604020202020204" pitchFamily="34" charset="0"/>
                <a:ea typeface="Aptos" panose="020B0004020202020204" pitchFamily="34" charset="0"/>
                <a:cs typeface="Arial" panose="020B0604020202020204" pitchFamily="34" charset="0"/>
              </a:rPr>
              <a:t>What impact will this approach have on the church family?</a:t>
            </a:r>
            <a:endParaRPr lang="en-GB" b="1"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34695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F44749-32D6-2F45-E61F-66E2C459A93A}"/>
              </a:ext>
            </a:extLst>
          </p:cNvPr>
          <p:cNvGraphicFramePr>
            <a:graphicFrameLocks noGrp="1"/>
          </p:cNvGraphicFramePr>
          <p:nvPr>
            <p:ph idx="1"/>
            <p:extLst>
              <p:ext uri="{D42A27DB-BD31-4B8C-83A1-F6EECF244321}">
                <p14:modId xmlns:p14="http://schemas.microsoft.com/office/powerpoint/2010/main" val="2408421332"/>
              </p:ext>
            </p:extLst>
          </p:nvPr>
        </p:nvGraphicFramePr>
        <p:xfrm>
          <a:off x="4124326" y="609600"/>
          <a:ext cx="7458074"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D3C7CC22-0177-4EEF-929E-2F1E7A517A78}"/>
              </a:ext>
            </a:extLst>
          </p:cNvPr>
          <p:cNvSpPr txBox="1">
            <a:spLocks/>
          </p:cNvSpPr>
          <p:nvPr/>
        </p:nvSpPr>
        <p:spPr>
          <a:xfrm>
            <a:off x="838201" y="609600"/>
            <a:ext cx="2952750" cy="5567363"/>
          </a:xfrm>
          <a:prstGeom prst="rect">
            <a:avLst/>
          </a:prstGeom>
          <a:ln w="28575">
            <a:solidFill>
              <a:schemeClr val="tx1"/>
            </a:solidFill>
          </a:ln>
        </p:spPr>
        <p:txBody>
          <a:bodyPr vert="horz" lIns="91440" tIns="45720" rIns="91440" bIns="45720" rtlCol="0" anchor="ctr">
            <a:normAutofit/>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pPr algn="ct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HOW</a:t>
            </a:r>
            <a:b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b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can male elders hear women’s voices?</a:t>
            </a:r>
            <a:br>
              <a:rPr lang="en-GB" sz="4400"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br>
            <a:endParaRPr lang="en-GB" sz="4400" dirty="0">
              <a:gradFill flip="none" rotWithShape="1">
                <a:gsLst>
                  <a:gs pos="0">
                    <a:schemeClr val="accent5">
                      <a:alpha val="70000"/>
                    </a:schemeClr>
                  </a:gs>
                  <a:gs pos="100000">
                    <a:schemeClr val="accent1">
                      <a:alpha val="70000"/>
                    </a:schemeClr>
                  </a:gs>
                </a:gsLst>
                <a:lin ang="0" scaled="1"/>
                <a:tileRect/>
              </a:gradFill>
            </a:endParaRPr>
          </a:p>
        </p:txBody>
      </p:sp>
    </p:spTree>
    <p:extLst>
      <p:ext uri="{BB962C8B-B14F-4D97-AF65-F5344CB8AC3E}">
        <p14:creationId xmlns:p14="http://schemas.microsoft.com/office/powerpoint/2010/main" val="738172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F44749-32D6-2F45-E61F-66E2C459A93A}"/>
              </a:ext>
            </a:extLst>
          </p:cNvPr>
          <p:cNvGraphicFramePr>
            <a:graphicFrameLocks noGrp="1"/>
          </p:cNvGraphicFramePr>
          <p:nvPr>
            <p:ph idx="1"/>
            <p:extLst>
              <p:ext uri="{D42A27DB-BD31-4B8C-83A1-F6EECF244321}">
                <p14:modId xmlns:p14="http://schemas.microsoft.com/office/powerpoint/2010/main" val="4100897094"/>
              </p:ext>
            </p:extLst>
          </p:nvPr>
        </p:nvGraphicFramePr>
        <p:xfrm>
          <a:off x="4124326" y="609600"/>
          <a:ext cx="7458074"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D3C7CC22-0177-4EEF-929E-2F1E7A517A78}"/>
              </a:ext>
            </a:extLst>
          </p:cNvPr>
          <p:cNvSpPr txBox="1">
            <a:spLocks/>
          </p:cNvSpPr>
          <p:nvPr/>
        </p:nvSpPr>
        <p:spPr>
          <a:xfrm>
            <a:off x="838201" y="609600"/>
            <a:ext cx="2952750" cy="5567363"/>
          </a:xfrm>
          <a:prstGeom prst="rect">
            <a:avLst/>
          </a:prstGeom>
          <a:ln w="28575">
            <a:solidFill>
              <a:schemeClr val="tx1"/>
            </a:solidFill>
          </a:ln>
        </p:spPr>
        <p:txBody>
          <a:bodyPr vert="horz" lIns="91440" tIns="45720" rIns="91440" bIns="45720" rtlCol="0" anchor="ctr">
            <a:normAutofit/>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pPr algn="ct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HOW</a:t>
            </a:r>
            <a:b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b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can male elders hear women’s voices?</a:t>
            </a:r>
            <a:br>
              <a:rPr lang="en-GB" sz="4400"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br>
            <a:endParaRPr lang="en-GB" sz="4400" dirty="0">
              <a:gradFill flip="none" rotWithShape="1">
                <a:gsLst>
                  <a:gs pos="0">
                    <a:schemeClr val="accent5">
                      <a:alpha val="70000"/>
                    </a:schemeClr>
                  </a:gs>
                  <a:gs pos="100000">
                    <a:schemeClr val="accent1">
                      <a:alpha val="70000"/>
                    </a:schemeClr>
                  </a:gs>
                </a:gsLst>
                <a:lin ang="0" scaled="1"/>
                <a:tileRect/>
              </a:gradFill>
            </a:endParaRPr>
          </a:p>
        </p:txBody>
      </p:sp>
    </p:spTree>
    <p:extLst>
      <p:ext uri="{BB962C8B-B14F-4D97-AF65-F5344CB8AC3E}">
        <p14:creationId xmlns:p14="http://schemas.microsoft.com/office/powerpoint/2010/main" val="2210357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768DCD-B824-413A-B330-8D57ADB37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95F44749-32D6-2F45-E61F-66E2C459A93A}"/>
              </a:ext>
            </a:extLst>
          </p:cNvPr>
          <p:cNvGraphicFramePr>
            <a:graphicFrameLocks noGrp="1"/>
          </p:cNvGraphicFramePr>
          <p:nvPr>
            <p:ph idx="1"/>
            <p:extLst>
              <p:ext uri="{D42A27DB-BD31-4B8C-83A1-F6EECF244321}">
                <p14:modId xmlns:p14="http://schemas.microsoft.com/office/powerpoint/2010/main" val="3812209622"/>
              </p:ext>
            </p:extLst>
          </p:nvPr>
        </p:nvGraphicFramePr>
        <p:xfrm>
          <a:off x="4124326" y="609600"/>
          <a:ext cx="7458074" cy="556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D3C7CC22-0177-4EEF-929E-2F1E7A517A78}"/>
              </a:ext>
            </a:extLst>
          </p:cNvPr>
          <p:cNvSpPr txBox="1">
            <a:spLocks/>
          </p:cNvSpPr>
          <p:nvPr/>
        </p:nvSpPr>
        <p:spPr>
          <a:xfrm>
            <a:off x="838201" y="609600"/>
            <a:ext cx="2952750" cy="5567363"/>
          </a:xfrm>
          <a:prstGeom prst="rect">
            <a:avLst/>
          </a:prstGeom>
          <a:ln w="28575">
            <a:solidFill>
              <a:schemeClr val="tx1"/>
            </a:solidFill>
          </a:ln>
        </p:spPr>
        <p:txBody>
          <a:bodyPr vert="horz" lIns="91440" tIns="45720" rIns="91440" bIns="45720" rtlCol="0" anchor="ctr">
            <a:normAutofit/>
          </a:bodyPr>
          <a:lst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a:lstStyle>
          <a:p>
            <a:pPr algn="ct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HOW</a:t>
            </a:r>
            <a:b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br>
            <a:r>
              <a:rPr lang="en-GB" sz="4400" b="1" kern="100" dirty="0">
                <a:gradFill flip="none" rotWithShape="1">
                  <a:gsLst>
                    <a:gs pos="0">
                      <a:schemeClr val="accent5">
                        <a:alpha val="70000"/>
                      </a:schemeClr>
                    </a:gs>
                    <a:gs pos="100000">
                      <a:schemeClr val="accent1">
                        <a:alpha val="70000"/>
                      </a:schemeClr>
                    </a:gs>
                  </a:gsLst>
                  <a:lin ang="0" scaled="1"/>
                  <a:tileRect/>
                </a:gradFill>
                <a:latin typeface="Arial" panose="020B0604020202020204" pitchFamily="34" charset="0"/>
                <a:ea typeface="Aptos" panose="020B0004020202020204" pitchFamily="34" charset="0"/>
                <a:cs typeface="Arial" panose="020B0604020202020204" pitchFamily="34" charset="0"/>
              </a:rPr>
              <a:t>can male elders hear women’s voices?</a:t>
            </a:r>
            <a:br>
              <a:rPr lang="en-GB" sz="4400" kern="100" dirty="0">
                <a:gradFill flip="none" rotWithShape="1">
                  <a:gsLst>
                    <a:gs pos="0">
                      <a:schemeClr val="accent5">
                        <a:alpha val="70000"/>
                      </a:schemeClr>
                    </a:gs>
                    <a:gs pos="100000">
                      <a:schemeClr val="accent1">
                        <a:alpha val="70000"/>
                      </a:schemeClr>
                    </a:gs>
                  </a:gsLst>
                  <a:lin ang="0" scaled="1"/>
                  <a:tileRect/>
                </a:gradFill>
                <a:ea typeface="Aptos" panose="020B0004020202020204" pitchFamily="34" charset="0"/>
                <a:cs typeface="Times New Roman" panose="02020603050405020304" pitchFamily="18" charset="0"/>
              </a:rPr>
            </a:br>
            <a:endParaRPr lang="en-GB" sz="4400" dirty="0">
              <a:gradFill flip="none" rotWithShape="1">
                <a:gsLst>
                  <a:gs pos="0">
                    <a:schemeClr val="accent5">
                      <a:alpha val="70000"/>
                    </a:schemeClr>
                  </a:gs>
                  <a:gs pos="100000">
                    <a:schemeClr val="accent1">
                      <a:alpha val="70000"/>
                    </a:schemeClr>
                  </a:gs>
                </a:gsLst>
                <a:lin ang="0" scaled="1"/>
                <a:tileRect/>
              </a:gradFill>
            </a:endParaRPr>
          </a:p>
        </p:txBody>
      </p:sp>
    </p:spTree>
    <p:extLst>
      <p:ext uri="{BB962C8B-B14F-4D97-AF65-F5344CB8AC3E}">
        <p14:creationId xmlns:p14="http://schemas.microsoft.com/office/powerpoint/2010/main" val="2765165881"/>
      </p:ext>
    </p:extLst>
  </p:cSld>
  <p:clrMapOvr>
    <a:masterClrMapping/>
  </p:clrMapOvr>
</p:sld>
</file>

<file path=ppt/theme/theme1.xml><?xml version="1.0" encoding="utf-8"?>
<a:theme xmlns:a="http://schemas.openxmlformats.org/drawingml/2006/main" name="LuminousVTI">
  <a:themeElements>
    <a:clrScheme name="AnalogousFromDarkSeedLeftStep">
      <a:dk1>
        <a:srgbClr val="000000"/>
      </a:dk1>
      <a:lt1>
        <a:srgbClr val="FFFFFF"/>
      </a:lt1>
      <a:dk2>
        <a:srgbClr val="243C22"/>
      </a:dk2>
      <a:lt2>
        <a:srgbClr val="E8E3E2"/>
      </a:lt2>
      <a:accent1>
        <a:srgbClr val="25AECE"/>
      </a:accent1>
      <a:accent2>
        <a:srgbClr val="14B690"/>
      </a:accent2>
      <a:accent3>
        <a:srgbClr val="21B856"/>
      </a:accent3>
      <a:accent4>
        <a:srgbClr val="1FBC14"/>
      </a:accent4>
      <a:accent5>
        <a:srgbClr val="67B320"/>
      </a:accent5>
      <a:accent6>
        <a:srgbClr val="9AA912"/>
      </a:accent6>
      <a:hlink>
        <a:srgbClr val="4F9230"/>
      </a:hlink>
      <a:folHlink>
        <a:srgbClr val="7F7F7F"/>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91bd412-6d1e-43db-9978-05744e95d05f">
      <Terms xmlns="http://schemas.microsoft.com/office/infopath/2007/PartnerControls"/>
    </lcf76f155ced4ddcb4097134ff3c332f>
    <TaxCatchAll xmlns="f3216222-0efe-4fba-8b41-bd13b573428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BDFE4ED7D2C6448A7844D3570E3EF5D" ma:contentTypeVersion="18" ma:contentTypeDescription="Create a new document." ma:contentTypeScope="" ma:versionID="24fae92ef09699269ab0fe1bbf9c5e95">
  <xsd:schema xmlns:xsd="http://www.w3.org/2001/XMLSchema" xmlns:xs="http://www.w3.org/2001/XMLSchema" xmlns:p="http://schemas.microsoft.com/office/2006/metadata/properties" xmlns:ns2="891bd412-6d1e-43db-9978-05744e95d05f" xmlns:ns3="f3216222-0efe-4fba-8b41-bd13b5734288" targetNamespace="http://schemas.microsoft.com/office/2006/metadata/properties" ma:root="true" ma:fieldsID="f41f5a825210d7acfc0afb88cbae42ab" ns2:_="" ns3:_="">
    <xsd:import namespace="891bd412-6d1e-43db-9978-05744e95d05f"/>
    <xsd:import namespace="f3216222-0efe-4fba-8b41-bd13b573428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1bd412-6d1e-43db-9978-05744e95d0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288b059-1a9d-49d0-8797-725bbedd91a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216222-0efe-4fba-8b41-bd13b57342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f8aeb29-ba47-467b-a055-005958a406ba}" ma:internalName="TaxCatchAll" ma:showField="CatchAllData" ma:web="f3216222-0efe-4fba-8b41-bd13b57342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DF01CC-587A-4B96-95E8-7D62E9D2EA9B}">
  <ds:schemaRefs>
    <ds:schemaRef ds:uri="http://schemas.microsoft.com/office/2006/metadata/properties"/>
    <ds:schemaRef ds:uri="http://schemas.microsoft.com/office/infopath/2007/PartnerControls"/>
    <ds:schemaRef ds:uri="82815c2d-0957-4c63-b0af-48ce1d3d49dc"/>
    <ds:schemaRef ds:uri="41f328d7-a21c-4e5c-ba38-3ca3f816d7bb"/>
  </ds:schemaRefs>
</ds:datastoreItem>
</file>

<file path=customXml/itemProps2.xml><?xml version="1.0" encoding="utf-8"?>
<ds:datastoreItem xmlns:ds="http://schemas.openxmlformats.org/officeDocument/2006/customXml" ds:itemID="{DF9DB64B-429D-403A-B272-9735DBFE7567}">
  <ds:schemaRefs>
    <ds:schemaRef ds:uri="http://schemas.microsoft.com/sharepoint/v3/contenttype/forms"/>
  </ds:schemaRefs>
</ds:datastoreItem>
</file>

<file path=customXml/itemProps3.xml><?xml version="1.0" encoding="utf-8"?>
<ds:datastoreItem xmlns:ds="http://schemas.openxmlformats.org/officeDocument/2006/customXml" ds:itemID="{34E45E50-A801-4A9E-B007-3289AD9C0AC3}"/>
</file>

<file path=docProps/app.xml><?xml version="1.0" encoding="utf-8"?>
<Properties xmlns="http://schemas.openxmlformats.org/officeDocument/2006/extended-properties" xmlns:vt="http://schemas.openxmlformats.org/officeDocument/2006/docPropsVTypes">
  <TotalTime>120</TotalTime>
  <Words>758</Words>
  <Application>Microsoft Office PowerPoint</Application>
  <PresentationFormat>Widescreen</PresentationFormat>
  <Paragraphs>68</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Avenir Next LT Pro</vt:lpstr>
      <vt:lpstr>Sabon Next LT</vt:lpstr>
      <vt:lpstr>Wingdings</vt:lpstr>
      <vt:lpstr>LuminousVTI</vt:lpstr>
      <vt:lpstr>Hearing Women’s voices in complementarian churches</vt:lpstr>
      <vt:lpstr>Complementarianism</vt:lpstr>
      <vt:lpstr>Hearing women’s voices in complementarian churches </vt:lpstr>
      <vt:lpstr>WHY should male church leaders hear women’s voices</vt:lpstr>
      <vt:lpstr>What is your attitude to women?</vt:lpstr>
      <vt:lpstr>SCENARIOS</vt:lpstr>
      <vt:lpstr>PowerPoint Presentation</vt:lpstr>
      <vt:lpstr>PowerPoint Presentation</vt:lpstr>
      <vt:lpstr>PowerPoint Presentation</vt:lpstr>
      <vt:lpstr>PowerPoint Presentation</vt:lpstr>
      <vt:lpstr>PowerPoint Presentation</vt:lpstr>
      <vt:lpstr>PowerPoint Presentation</vt:lpstr>
      <vt:lpstr>A word to women</vt:lpstr>
      <vt:lpstr>Discussion</vt:lpstr>
      <vt:lpstr>Personal Reflection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Hearing Women’s voices in complementarian churches</dc:title>
  <dc:creator>Elinor Magowan</dc:creator>
  <cp:lastModifiedBy>Elinor Magowan</cp:lastModifiedBy>
  <cp:revision>6</cp:revision>
  <dcterms:created xsi:type="dcterms:W3CDTF">2024-08-19T15:52:06Z</dcterms:created>
  <dcterms:modified xsi:type="dcterms:W3CDTF">2024-09-06T08:35:20Z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0x01010070DB3A8EC5696D4E9D41B34CCF7E8A2A</vt:lpwstr>
  </property>
  <property fmtid="{D5CDD505-2E9C-101B-9397-08002B2CF9AE}" pid="3" name="MediaServiceImageTags">
    <vt:lpwstr/>
  </property>
</Properties>
</file>